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836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2AFDE-F1C9-4308-9C35-743FCC4CF794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CD1C6-EA89-4AA3-9554-0E957BE56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00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1E4A3-EB20-4FCD-AFAE-BFD12E67BEF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792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25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80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33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24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0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69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91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80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44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01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96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F7BE1-AE48-4A94-9590-BFFF243E3F6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86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山型発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新潟を探究する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1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新潟県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492649"/>
              </p:ext>
            </p:extLst>
          </p:nvPr>
        </p:nvGraphicFramePr>
        <p:xfrm>
          <a:off x="40167" y="966512"/>
          <a:ext cx="6652295" cy="4212049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58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1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　　　　　　　　　　　　　　　　　　　　　　　　　　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主に山形県）＝＝新潟せんべい王国（せんべい焼き体験）＝＝（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分）＝＝燕市（昼食）＝＝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(10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燕市産業史料館（スプーン発色体験／工場見学）＝＝（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分）＝＝燕市ものづくり工場（各種メーカー見学）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分）＝＝弥彦神社（拝観）＝＝（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分）＝＝岩室温泉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岩室温泉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3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分）＝＝マリンピア日本海（見学）＝＝（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分）＝＝新潟ふるさと村（昼食／お買物）～～～～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（水上バス体験／信濃川）～～～～朱鷲メッセ（見学）＝＝＝（各地）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173156" y="198649"/>
            <a:ext cx="16962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出発地：主に山形県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147046" y="5295250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6757282" y="836712"/>
            <a:ext cx="2224344" cy="3715803"/>
            <a:chOff x="6822398" y="847723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822398" y="847723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061" y="998537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" name="テキスト ボックス 85"/>
              <p:cNvSpPr txBox="1">
                <a:spLocks noChangeArrowheads="1"/>
              </p:cNvSpPr>
              <p:nvPr/>
            </p:nvSpPr>
            <p:spPr bwMode="auto">
              <a:xfrm>
                <a:off x="7615176" y="3013541"/>
                <a:ext cx="522158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Calibri" panose="020F0502020204030204" pitchFamily="34" charset="0"/>
                  </a:rPr>
                  <a:t>岩室温泉</a:t>
                </a:r>
                <a:endParaRPr lang="en-US" altLang="ja-JP" sz="600" dirty="0">
                  <a:solidFill>
                    <a:srgbClr val="12923D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6" name="円/楕円 65"/>
            <p:cNvSpPr/>
            <p:nvPr/>
          </p:nvSpPr>
          <p:spPr>
            <a:xfrm>
              <a:off x="7517436" y="3584027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0151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239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7</cp:revision>
  <cp:lastPrinted>2021-09-13T06:03:30Z</cp:lastPrinted>
  <dcterms:created xsi:type="dcterms:W3CDTF">2018-03-29T04:26:46Z</dcterms:created>
  <dcterms:modified xsi:type="dcterms:W3CDTF">2021-09-13T06:04:06Z</dcterms:modified>
</cp:coreProperties>
</file>