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83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95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75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66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57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5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28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58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0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00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55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80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8AE5-CB38-4F6D-81B2-B1F522A8F27F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338D5-A12B-4C48-96EC-66B2E23CA7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9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工業高校向け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木造建築や四寺廻廊をめぐる（岩手・宮城・山形・新潟）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995655"/>
              </p:ext>
            </p:extLst>
          </p:nvPr>
        </p:nvGraphicFramePr>
        <p:xfrm>
          <a:off x="7937" y="871845"/>
          <a:ext cx="6652295" cy="512925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分）＝＝平泉文化遺産センター（見学）＝＝（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分）＝＝世界遺産　毛越寺（拝観）＝＝（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＝＝平泉レストハウス（名物の餅の昼食）・・（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分）・・世界遺産　中尊寺（拝観）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松島海岸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分）＝＝瑞巌寺・五大堂（拝観）　＝＝松島港～～～（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分）～～～塩釜港＝＝（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＝＝塩釜神社（拝観）＝＝（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分）＝＝塩釜（昼食）＝＝（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　＝＝　山形立石寺（拝観）＝＝（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分）＝＝慈恩寺（拝観）＝＝（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分）＝＝寒河江ダム（見学）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分）＝＝湯殿山（拝観）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　＝＝羽黒山（拝観）＝＝（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あつみ温泉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分）＝＝北方文化博物館（見学）＝＝（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分）＝＝新潟ふるさと村（昼食）＝＝（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662150" y="161562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23459" y="618733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4248" y="871845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cxnSp>
        <p:nvCxnSpPr>
          <p:cNvPr id="34" name="直線コネクタ 33"/>
          <p:cNvCxnSpPr>
            <a:cxnSpLocks/>
          </p:cNvCxnSpPr>
          <p:nvPr/>
        </p:nvCxnSpPr>
        <p:spPr>
          <a:xfrm flipH="1" flipV="1">
            <a:off x="7618543" y="2795093"/>
            <a:ext cx="440636" cy="42664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円/楕円 35"/>
          <p:cNvSpPr/>
          <p:nvPr/>
        </p:nvSpPr>
        <p:spPr>
          <a:xfrm>
            <a:off x="8046416" y="319475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9" name="テキスト ボックス 77"/>
          <p:cNvSpPr txBox="1">
            <a:spLocks noChangeArrowheads="1"/>
          </p:cNvSpPr>
          <p:nvPr/>
        </p:nvSpPr>
        <p:spPr bwMode="auto">
          <a:xfrm>
            <a:off x="7298240" y="2671700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天童温泉</a:t>
            </a:r>
          </a:p>
        </p:txBody>
      </p:sp>
      <p:cxnSp>
        <p:nvCxnSpPr>
          <p:cNvPr id="40" name="直線コネクタ 39"/>
          <p:cNvCxnSpPr>
            <a:cxnSpLocks/>
          </p:cNvCxnSpPr>
          <p:nvPr/>
        </p:nvCxnSpPr>
        <p:spPr>
          <a:xfrm flipH="1" flipV="1">
            <a:off x="7504887" y="3056828"/>
            <a:ext cx="303650" cy="112423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円/楕円 40"/>
          <p:cNvSpPr/>
          <p:nvPr/>
        </p:nvSpPr>
        <p:spPr>
          <a:xfrm>
            <a:off x="7790682" y="3144734"/>
            <a:ext cx="50362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5" name="直線コネクタ 44"/>
          <p:cNvCxnSpPr>
            <a:cxnSpLocks/>
          </p:cNvCxnSpPr>
          <p:nvPr/>
        </p:nvCxnSpPr>
        <p:spPr>
          <a:xfrm flipH="1" flipV="1">
            <a:off x="8494238" y="3311971"/>
            <a:ext cx="202884" cy="12450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円/楕円 45"/>
          <p:cNvSpPr/>
          <p:nvPr/>
        </p:nvSpPr>
        <p:spPr>
          <a:xfrm>
            <a:off x="8467251" y="328498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0" name="テキスト ボックス 77"/>
          <p:cNvSpPr txBox="1">
            <a:spLocks noChangeArrowheads="1"/>
          </p:cNvSpPr>
          <p:nvPr/>
        </p:nvSpPr>
        <p:spPr bwMode="auto">
          <a:xfrm>
            <a:off x="8471506" y="3403121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松島海岸</a:t>
            </a:r>
          </a:p>
        </p:txBody>
      </p:sp>
      <p:sp>
        <p:nvSpPr>
          <p:cNvPr id="51" name="テキスト ボックス 77"/>
          <p:cNvSpPr txBox="1">
            <a:spLocks noChangeArrowheads="1"/>
          </p:cNvSpPr>
          <p:nvPr/>
        </p:nvSpPr>
        <p:spPr bwMode="auto">
          <a:xfrm>
            <a:off x="7035149" y="2926543"/>
            <a:ext cx="56137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あつみ温泉</a:t>
            </a:r>
          </a:p>
        </p:txBody>
      </p:sp>
    </p:spTree>
    <p:extLst>
      <p:ext uri="{BB962C8B-B14F-4D97-AF65-F5344CB8AC3E}">
        <p14:creationId xmlns:p14="http://schemas.microsoft.com/office/powerpoint/2010/main" val="215192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325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2</cp:revision>
  <cp:lastPrinted>2021-09-13T04:35:02Z</cp:lastPrinted>
  <dcterms:created xsi:type="dcterms:W3CDTF">2018-03-29T06:54:51Z</dcterms:created>
  <dcterms:modified xsi:type="dcterms:W3CDTF">2021-09-13T04:35:14Z</dcterms:modified>
</cp:coreProperties>
</file>