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1836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2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ja-JP" sz="1400" b="1" dirty="0">
                <a:solidFill>
                  <a:srgbClr val="C0000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b="1" dirty="0">
                <a:solidFill>
                  <a:srgbClr val="C0000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工業高校向け</a:t>
            </a:r>
            <a:r>
              <a:rPr lang="en-US" altLang="ja-JP" sz="1400" b="1" dirty="0">
                <a:solidFill>
                  <a:srgbClr val="C0000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b="1" dirty="0">
                <a:solidFill>
                  <a:srgbClr val="C0000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工場見学と震災語り部クルーズ</a:t>
            </a:r>
            <a:r>
              <a:rPr lang="en-US" altLang="ja-JP" sz="1400" b="1" dirty="0">
                <a:solidFill>
                  <a:srgbClr val="C0000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b="1" dirty="0">
                <a:solidFill>
                  <a:srgbClr val="C0000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岩手県・宮城県</a:t>
            </a:r>
            <a:r>
              <a:rPr lang="en-US" altLang="ja-JP" sz="1400" b="1" dirty="0">
                <a:solidFill>
                  <a:srgbClr val="C0000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445492"/>
              </p:ext>
            </p:extLst>
          </p:nvPr>
        </p:nvGraphicFramePr>
        <p:xfrm>
          <a:off x="56097" y="847798"/>
          <a:ext cx="6652295" cy="5144267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36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72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一ノ関駅＝＝（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分）＝＝世界遺産　中尊寺（拝観）・・・・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分）・・・・・平泉レストハウス（名物の餅の昼食）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＝＝（約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　＝＝北上地区／工場見学（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現地要相談）＝＝（約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分）＝＝宿泊地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岩手県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花巻温泉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2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　　　　　　　　　　　　　　　　　　　　　　　　　　　　　　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分）＝＝塩釜（笹かまづくり体験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昼食）＝＝塩釜港～～（震災語り部クルーズ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/50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分）～～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松島港・・・・・（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分）・・・・・瑞巌寺・五大堂（拝観後、松島フリータイム）　＝＝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(80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分）＝＝宿泊地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宮城県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作並温泉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83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分）＝＝仙台城址（青葉城・伊達政宗像）＝＝（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分）＝＝瑞鳳殿（拝観）＝＝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仙台うみの杜水族館（見学）＝＝（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分）＝＝伊達の牛たん（昼食）＝＝（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分）＝＝仙台駅</a:t>
                      </a:r>
                      <a:endParaRPr kumimoji="1" lang="en-US" altLang="ja-JP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38982" y="6010549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47" name="グループ化 46"/>
          <p:cNvGrpSpPr/>
          <p:nvPr/>
        </p:nvGrpSpPr>
        <p:grpSpPr>
          <a:xfrm>
            <a:off x="6852907" y="772258"/>
            <a:ext cx="2224344" cy="3715803"/>
            <a:chOff x="7059613" y="571500"/>
            <a:chExt cx="2084387" cy="3500438"/>
          </a:xfrm>
        </p:grpSpPr>
        <p:sp>
          <p:nvSpPr>
            <p:cNvPr id="48" name="テキスト ボックス 77"/>
            <p:cNvSpPr txBox="1">
              <a:spLocks noChangeArrowheads="1"/>
            </p:cNvSpPr>
            <p:nvPr/>
          </p:nvSpPr>
          <p:spPr bwMode="auto">
            <a:xfrm>
              <a:off x="7086600" y="723900"/>
              <a:ext cx="20574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di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rPr>
                <a:t>東北ルートマップ</a:t>
              </a:r>
              <a:endParaRPr lang="en-US" altLang="ja-JP" sz="1200" b="1" u="sng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+mn-ea"/>
              </a:endParaRPr>
            </a:p>
          </p:txBody>
        </p:sp>
        <p:pic>
          <p:nvPicPr>
            <p:cNvPr id="49" name="Picture 4" descr="\\Seisakuserver\メンバー\奥山豊\教育旅行map\PPTマップ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86600" y="1004122"/>
              <a:ext cx="1982788" cy="2946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3" name="テキスト ボックス 119"/>
            <p:cNvSpPr txBox="1">
              <a:spLocks noChangeArrowheads="1"/>
            </p:cNvSpPr>
            <p:nvPr/>
          </p:nvSpPr>
          <p:spPr bwMode="auto">
            <a:xfrm>
              <a:off x="8240744" y="2635973"/>
              <a:ext cx="461458" cy="173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600" dirty="0">
                  <a:solidFill>
                    <a:srgbClr val="12923D"/>
                  </a:solidFill>
                  <a:latin typeface="ＭＳ Ｐゴシック" panose="020B0600070205080204" pitchFamily="34" charset="-128"/>
                </a:rPr>
                <a:t>作並温泉</a:t>
              </a:r>
            </a:p>
          </p:txBody>
        </p:sp>
        <p:sp>
          <p:nvSpPr>
            <p:cNvPr id="65" name="角丸四角形 64"/>
            <p:cNvSpPr/>
            <p:nvPr/>
          </p:nvSpPr>
          <p:spPr>
            <a:xfrm>
              <a:off x="7059613" y="571500"/>
              <a:ext cx="2071687" cy="3500438"/>
            </a:xfrm>
            <a:prstGeom prst="roundRect">
              <a:avLst>
                <a:gd name="adj" fmla="val 7913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5397" y="2316301"/>
            <a:ext cx="58988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花巻温泉</a:t>
            </a:r>
          </a:p>
        </p:txBody>
      </p:sp>
      <p:sp>
        <p:nvSpPr>
          <p:cNvPr id="17" name="円/楕円 69">
            <a:extLst>
              <a:ext uri="{FF2B5EF4-FFF2-40B4-BE49-F238E27FC236}">
                <a16:creationId xmlns:a16="http://schemas.microsoft.com/office/drawing/2014/main" id="{9E3440EE-96B8-4984-95C2-ADB87C6079CC}"/>
              </a:ext>
            </a:extLst>
          </p:cNvPr>
          <p:cNvSpPr/>
          <p:nvPr/>
        </p:nvSpPr>
        <p:spPr>
          <a:xfrm flipH="1" flipV="1">
            <a:off x="8551521" y="2455248"/>
            <a:ext cx="45719" cy="45719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8" name="円/楕円 66">
            <a:extLst>
              <a:ext uri="{FF2B5EF4-FFF2-40B4-BE49-F238E27FC236}">
                <a16:creationId xmlns:a16="http://schemas.microsoft.com/office/drawing/2014/main" id="{56FD5375-ABC3-4FCC-80C8-4559ED6E5609}"/>
              </a:ext>
            </a:extLst>
          </p:cNvPr>
          <p:cNvSpPr/>
          <p:nvPr/>
        </p:nvSpPr>
        <p:spPr>
          <a:xfrm flipH="1">
            <a:off x="8384117" y="3102695"/>
            <a:ext cx="45721" cy="45719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322</Words>
  <Application>Microsoft Office PowerPoint</Application>
  <PresentationFormat>画面に合わせる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15</cp:revision>
  <dcterms:created xsi:type="dcterms:W3CDTF">2018-03-29T05:15:50Z</dcterms:created>
  <dcterms:modified xsi:type="dcterms:W3CDTF">2021-09-13T05:24:44Z</dcterms:modified>
</cp:coreProperties>
</file>