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6" autoAdjust="0"/>
    <p:restoredTop sz="94660"/>
  </p:normalViewPr>
  <p:slideViewPr>
    <p:cSldViewPr showGuides="1">
      <p:cViewPr>
        <p:scale>
          <a:sx n="100" d="100"/>
          <a:sy n="100" d="100"/>
        </p:scale>
        <p:origin x="798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69712"/>
            <a:ext cx="6372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「青森・岩手の世界遺産をめぐる」歴史・文化を体験する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endParaRPr lang="en-US" altLang="ja-JP" sz="1400" dirty="0">
              <a:solidFill>
                <a:srgbClr val="E9463F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  <a:p>
            <a:pPr eaLnBrk="1" hangingPunct="1"/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青森県・岩手県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057889"/>
              </p:ext>
            </p:extLst>
          </p:nvPr>
        </p:nvGraphicFramePr>
        <p:xfrm>
          <a:off x="7937" y="871845"/>
          <a:ext cx="6652295" cy="3922908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各地＝＝ねぶたの家・ワラッセ（体験）＝＝（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分）＝＝青森市内（昼食）＝＝（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世界遺産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三内丸山遺跡（ガイドの案内で見学）＝＝（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分）＝＝十和田湖畔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青森県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十和田湖畔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16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分）＝＝十和田湖畔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乙女の像（散策）＝＝（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分）＝＝小岩井農場（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SDG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ｓプログラム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昼食）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分）＝＝盛岡手づくり村（体験）＝＝（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分）＝＝宮沢賢治童話村（見学）＝＝（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分）＝＝花巻温泉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花巻温泉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分）＝＝平泉世界遺産センター（見学）＝＝（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世界遺産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毛越寺（拝観）＝＝（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世界遺産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中尊寺（ガイドの案内で拝観）・・・・・（徒歩）・・・・・平泉（昼食）＝＝（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史跡名勝天然記念物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厳美渓（散策）＝＝各地</a:t>
                      </a:r>
                      <a:endParaRPr kumimoji="1" lang="en-US" altLang="ja-JP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733195" y="4846863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745662" y="764704"/>
            <a:ext cx="2237897" cy="3715803"/>
            <a:chOff x="6786163" y="847724"/>
            <a:chExt cx="2237897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86163" y="847724"/>
              <a:ext cx="2237897" cy="3715803"/>
              <a:chOff x="7046913" y="571500"/>
              <a:chExt cx="20970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46913" y="1062038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363330" y="2039216"/>
                <a:ext cx="461458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花巻温泉</a:t>
                </a: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438079" y="2595061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>
              <a:off x="8311895" y="1962522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3689" y="1730307"/>
            <a:ext cx="5693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十和田湖畔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299</Words>
  <Application>Microsoft Office PowerPoint</Application>
  <PresentationFormat>画面に合わせる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Owner</cp:lastModifiedBy>
  <cp:revision>4</cp:revision>
  <dcterms:created xsi:type="dcterms:W3CDTF">2018-03-29T05:15:50Z</dcterms:created>
  <dcterms:modified xsi:type="dcterms:W3CDTF">2021-09-17T00:07:27Z</dcterms:modified>
</cp:coreProperties>
</file>