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9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tpopc078" initials="t" lastIdx="1" clrIdx="0">
    <p:extLst>
      <p:ext uri="{19B8F6BF-5375-455C-9EA6-DF929625EA0E}">
        <p15:presenceInfo xmlns:p15="http://schemas.microsoft.com/office/powerpoint/2012/main" userId="ttpopc078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21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35" autoAdjust="0"/>
    <p:restoredTop sz="94660"/>
  </p:normalViewPr>
  <p:slideViewPr>
    <p:cSldViewPr snapToGrid="0">
      <p:cViewPr>
        <p:scale>
          <a:sx n="100" d="100"/>
          <a:sy n="100" d="100"/>
        </p:scale>
        <p:origin x="46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50375" cy="498966"/>
          </a:xfrm>
          <a:prstGeom prst="rect">
            <a:avLst/>
          </a:prstGeom>
        </p:spPr>
        <p:txBody>
          <a:bodyPr vert="horz" lIns="92229" tIns="46115" rIns="92229" bIns="461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29" tIns="46115" rIns="92229" bIns="46115" rtlCol="0"/>
          <a:lstStyle>
            <a:lvl1pPr algn="r">
              <a:defRPr sz="1200"/>
            </a:lvl1pPr>
          </a:lstStyle>
          <a:p>
            <a:fld id="{2328AB74-B322-455C-8628-5D0C889D675D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9" tIns="46115" rIns="92229" bIns="461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0" y="4783357"/>
            <a:ext cx="5446723" cy="3913364"/>
          </a:xfrm>
          <a:prstGeom prst="rect">
            <a:avLst/>
          </a:prstGeom>
        </p:spPr>
        <p:txBody>
          <a:bodyPr vert="horz" lIns="92229" tIns="46115" rIns="92229" bIns="461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372"/>
            <a:ext cx="2950375" cy="498966"/>
          </a:xfrm>
          <a:prstGeom prst="rect">
            <a:avLst/>
          </a:prstGeom>
        </p:spPr>
        <p:txBody>
          <a:bodyPr vert="horz" lIns="92229" tIns="46115" rIns="92229" bIns="461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29" tIns="46115" rIns="92229" bIns="46115" rtlCol="0" anchor="b"/>
          <a:lstStyle>
            <a:lvl1pPr algn="r">
              <a:defRPr sz="1200"/>
            </a:lvl1pPr>
          </a:lstStyle>
          <a:p>
            <a:fld id="{2FDB36B1-B388-4CCB-B8A9-D8C00D738E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64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463F83-E9B8-4E1B-8908-B76DDDCC5D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A84C43-7704-4A22-92E5-9FBCF41776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B59D39-03A3-4615-AF18-030354B11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73E312F-9987-4C1D-BB2C-AF95B65E6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6283D9-AB48-4370-8952-98E88B2B6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103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6C88C7-5467-428C-8301-D3CFFB9D0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F616B0B-C75F-4D54-8121-40DF6CC34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C3BE0B-40A4-40CD-8435-32936122A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74A90C-8B7A-48F4-9267-E3A45E755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375BD7-2001-4028-BEA8-2937B962E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444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4C4C55E-E4D7-4936-AB07-827A7354B9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46A430F-1439-498D-81CD-22DACE54A6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78FC35-6458-4119-A443-D44A4A38D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8B83EF-5171-436F-8F02-DB03B5A39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F4D8AF-3B42-478A-9A15-04492154D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2312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79885E-4C80-446F-8601-F5FCB7E77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57CD41-0E59-4160-B1E7-9A9847B34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C3265E-097D-44CF-A9BD-619AD5A0F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7FBA31-3CF8-4C68-9A39-C97239C75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CE6855-CE2A-413F-AC48-4762D31B0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141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397B7C-8393-4CE3-B556-893EF6802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1579D3-93E8-4003-B1EF-BD54F422E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163425-37CB-448B-ACDD-1BC871090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67BB29-5A98-4F6F-B5C4-AE9F0786A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7DA530-1D06-4D41-8CCA-5BE4B6C50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508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41ABD3-C427-470E-B122-66B7B1F94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A7917C-5C99-4AED-81C6-F8766FB2B3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15A03EC-F765-42CF-9BCF-88923F0F91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EF02E88-FF21-4905-9D9D-8F7B7E347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9A72797-4245-48F2-8F79-FCE00EF5A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00F0278-81CE-4B6B-8112-C3547C6A1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6627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EF227B-DD63-447D-8DD6-34C0BAC96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7B9432-534B-45B4-9877-BA3CD1E07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5F8D7C8-EB3C-4B41-9484-6FE871C3FC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A52A125-D77E-4B60-8555-04389FB7C8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C0E8C29-2F29-4B91-8C05-24424D83C8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84E05E7-F319-42FF-8BCF-A8F87C817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AE3BB34-03D5-40B0-BB91-D69062D38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4E8EDF3-034A-4545-AE2F-9148A7F47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08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8A3526-636B-4414-8CAB-329D90AD9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43FE0C4-E4EA-4BD5-A04A-11AB9C85B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DB8880-E205-4631-99B3-99CB628F4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ADF3EDD-5EEE-42C1-960E-029F750C1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646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0D1F714-C24A-472A-B543-D3B401C0B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BD779EF-FBC1-4D51-B0C1-E323713F1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6974A5F-91F7-4B51-94EF-89F4C66E2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662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66809C-E27E-41C8-8805-E83240E6B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6B0FD7-B835-4318-92E6-5B66D7A06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1FCD2A9-F4AD-4FF9-930C-DD559E5B36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CA0A409-6FE9-4908-AE2B-9C37B3433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DD5F1AD-51E1-400E-B455-8C46A3EE3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9E3C861-876F-4C80-8466-B1081C0F5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137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F07722-0E91-4F29-B98E-156EE66BD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639E4A2-0FCF-456C-8C5E-EF64F1E268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4B95F17-8A23-4804-B359-0C7C4F7270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9DBF9F0-B999-4B64-BD16-113049B1E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6AF747E-2DAF-4803-AB58-11F564204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103328A-3C36-4CD1-9B3F-182639F6E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6066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01BB5F8-ED68-4598-BCF0-97DEB3D94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F7C4E9B-B43B-4B42-85EE-4E86957C53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C99DE6-8AD8-4C3A-9449-FDE2CF68CE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B2314-D44D-4AFD-B931-1B3B9B16CB50}" type="datetimeFigureOut">
              <a:rPr kumimoji="1" lang="ja-JP" altLang="en-US" smtClean="0"/>
              <a:t>2022/3/17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CC12F7-C92D-4449-A4BB-7AE8F2ED3A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3CFD24-F7E5-44DE-9934-7E2376EE67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D115F-8C9C-403A-8680-E010BB3D2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2043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520814" y="1077123"/>
            <a:ext cx="11151459" cy="45719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220843"/>
              </p:ext>
            </p:extLst>
          </p:nvPr>
        </p:nvGraphicFramePr>
        <p:xfrm>
          <a:off x="520814" y="1336731"/>
          <a:ext cx="8846642" cy="4528190"/>
        </p:xfrm>
        <a:graphic>
          <a:graphicData uri="http://schemas.openxmlformats.org/drawingml/2006/table">
            <a:tbl>
              <a:tblPr/>
              <a:tblGrid>
                <a:gridCol w="3743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16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7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9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04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43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　　　　　　　　　　　　　　　　　　　　　　　　　　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各地□■□■広野駅＝＝（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分）＝</a:t>
                      </a:r>
                      <a:r>
                        <a:rPr kumimoji="1" lang="ja-JP" altLang="en-US" sz="11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＝</a:t>
                      </a:r>
                      <a:r>
                        <a:rPr kumimoji="1" lang="en-US" altLang="ja-JP" sz="11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J</a:t>
                      </a:r>
                      <a:r>
                        <a:rPr kumimoji="1" lang="ja-JP" altLang="en-US" sz="11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ヴィレッジ</a:t>
                      </a:r>
                      <a:r>
                        <a:rPr kumimoji="1" lang="en-US" altLang="ja-JP" sz="11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震災・防災・減災学習～福島の「今」を見て・聞いて・考える～</a:t>
                      </a:r>
                      <a:r>
                        <a:rPr kumimoji="1" lang="en-US" altLang="ja-JP" sz="11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</a:t>
                      </a:r>
                      <a:endParaRPr kumimoji="1" lang="en-US" altLang="ja-JP" sz="110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講話「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J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ヴィレッジの軌跡（震災後の復興再生から、東京オリンピック聖火スタートなど）」</a:t>
                      </a: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　　 　：昼食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                          13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　　　 ：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選択研修「東京電力廃炉資料館」「楢葉遠隔技術開発センター」</a:t>
                      </a: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　  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: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東日本大震災・原子力災害伝承館</a:t>
                      </a: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17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 　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J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ヴィレッジ着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楢葉町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J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ヴィレッジ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0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　　　　　　　　　　　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J</a:t>
                      </a:r>
                      <a:r>
                        <a:rPr kumimoji="1" lang="ja-JP" altLang="en-US" sz="11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ヴィレッジ</a:t>
                      </a:r>
                      <a:r>
                        <a:rPr kumimoji="1" lang="en-US" altLang="ja-JP" sz="11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チームビルディング研修</a:t>
                      </a:r>
                      <a:r>
                        <a:rPr kumimoji="1" lang="en-US" altLang="ja-JP" sz="11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 ：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チームビルディング</a:t>
                      </a: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　　　　・オリエンテーリング・サッカーチャレンジ・アイマスクサッカーなど</a:t>
                      </a: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：昼食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30/15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　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分）＝＝アクアマリン福島（環境学習）＝＝（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分）＝＝いわき湯本駅□■□■　各地</a:t>
                      </a:r>
                      <a:endParaRPr kumimoji="1" lang="en-US" altLang="ja-JP" sz="90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　　　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7834" y="61087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520814" y="5913930"/>
            <a:ext cx="435407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＝＝＝：バス　 ～～～：船舶　－－－：航空機</a:t>
            </a:r>
          </a:p>
        </p:txBody>
      </p:sp>
      <p:grpSp>
        <p:nvGrpSpPr>
          <p:cNvPr id="47" name="グループ化 46"/>
          <p:cNvGrpSpPr/>
          <p:nvPr/>
        </p:nvGrpSpPr>
        <p:grpSpPr>
          <a:xfrm>
            <a:off x="9516959" y="1452346"/>
            <a:ext cx="2224344" cy="3715803"/>
            <a:chOff x="7059613" y="571500"/>
            <a:chExt cx="2084387" cy="3500438"/>
          </a:xfrm>
        </p:grpSpPr>
        <p:sp>
          <p:nvSpPr>
            <p:cNvPr id="48" name="テキスト ボックス 77"/>
            <p:cNvSpPr txBox="1">
              <a:spLocks noChangeArrowheads="1"/>
            </p:cNvSpPr>
            <p:nvPr/>
          </p:nvSpPr>
          <p:spPr bwMode="auto">
            <a:xfrm>
              <a:off x="7086600" y="723900"/>
              <a:ext cx="2057400" cy="2609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dist">
                <a:defRPr/>
              </a:pPr>
              <a:r>
                <a:rPr lang="ja-JP" altLang="en-US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東北ルートマップ</a:t>
              </a:r>
              <a:endParaRPr lang="en-US" altLang="ja-JP" sz="1200" b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endParaRPr>
            </a:p>
          </p:txBody>
        </p:sp>
        <p:pic>
          <p:nvPicPr>
            <p:cNvPr id="49" name="Picture 4" descr="\\Seisakuserver\メンバー\奥山豊\教育旅行map\PPTマップ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4745" y="1052517"/>
              <a:ext cx="1982788" cy="2946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" name="角丸四角形 64"/>
            <p:cNvSpPr/>
            <p:nvPr/>
          </p:nvSpPr>
          <p:spPr>
            <a:xfrm>
              <a:off x="7059613" y="571500"/>
              <a:ext cx="2071687" cy="3500438"/>
            </a:xfrm>
            <a:prstGeom prst="roundRect">
              <a:avLst>
                <a:gd name="adj" fmla="val 7913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43" name="正方形/長方形 9">
            <a:extLst>
              <a:ext uri="{FF2B5EF4-FFF2-40B4-BE49-F238E27FC236}">
                <a16:creationId xmlns:a16="http://schemas.microsoft.com/office/drawing/2014/main" id="{A1004F5D-0AAF-4701-B91F-D4750A85B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585" y="80871"/>
            <a:ext cx="1131864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1400" dirty="0">
                <a:solidFill>
                  <a:schemeClr val="bg1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通年　</a:t>
            </a:r>
            <a:endParaRPr lang="en-US" altLang="ja-JP" sz="1400" dirty="0">
              <a:solidFill>
                <a:schemeClr val="bg1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sp>
        <p:nvSpPr>
          <p:cNvPr id="51" name="正方形/長方形 9">
            <a:extLst>
              <a:ext uri="{FF2B5EF4-FFF2-40B4-BE49-F238E27FC236}">
                <a16:creationId xmlns:a16="http://schemas.microsoft.com/office/drawing/2014/main" id="{116EA999-AE5E-4ED3-904D-8BD79FC85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6710" y="61087"/>
            <a:ext cx="2168756" cy="3077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1400" dirty="0">
                <a:solidFill>
                  <a:schemeClr val="bg1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出発地：全国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sp>
        <p:nvSpPr>
          <p:cNvPr id="52" name="正方形/長方形 9">
            <a:extLst>
              <a:ext uri="{FF2B5EF4-FFF2-40B4-BE49-F238E27FC236}">
                <a16:creationId xmlns:a16="http://schemas.microsoft.com/office/drawing/2014/main" id="{921DD2C5-CC32-4A02-9A2F-71BDD5F87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6639" y="61087"/>
            <a:ext cx="1836728" cy="3077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1400" dirty="0">
                <a:solidFill>
                  <a:schemeClr val="bg1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訪問地：福島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sp>
        <p:nvSpPr>
          <p:cNvPr id="30" name="円/楕円 68">
            <a:extLst>
              <a:ext uri="{FF2B5EF4-FFF2-40B4-BE49-F238E27FC236}">
                <a16:creationId xmlns:a16="http://schemas.microsoft.com/office/drawing/2014/main" id="{DABE4CA1-B5CA-49DC-8F96-4BD65D9290CE}"/>
              </a:ext>
            </a:extLst>
          </p:cNvPr>
          <p:cNvSpPr/>
          <p:nvPr/>
        </p:nvSpPr>
        <p:spPr>
          <a:xfrm rot="2186429">
            <a:off x="11198005" y="4452553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3" name="正方形/長方形 9">
            <a:extLst>
              <a:ext uri="{FF2B5EF4-FFF2-40B4-BE49-F238E27FC236}">
                <a16:creationId xmlns:a16="http://schemas.microsoft.com/office/drawing/2014/main" id="{69B201B1-A0A0-4618-BBC5-E894718D37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7677" y="80860"/>
            <a:ext cx="1817860" cy="30777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1400" dirty="0">
                <a:solidFill>
                  <a:schemeClr val="bg1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震災・減災・防災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sp>
        <p:nvSpPr>
          <p:cNvPr id="28" name="正方形/長方形 9">
            <a:extLst>
              <a:ext uri="{FF2B5EF4-FFF2-40B4-BE49-F238E27FC236}">
                <a16:creationId xmlns:a16="http://schemas.microsoft.com/office/drawing/2014/main" id="{AFF62EA3-6A82-4471-A75B-86D49DE80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477" y="508391"/>
            <a:ext cx="9709273" cy="523220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1400" dirty="0">
                <a:solidFill>
                  <a:srgbClr val="00B0F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r>
              <a:rPr lang="ja-JP" altLang="en-US" sz="1400" dirty="0"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”楽しみながら学べる“みんなの</a:t>
            </a:r>
            <a:r>
              <a:rPr lang="en-US" altLang="ja-JP" sz="1400" dirty="0"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J</a:t>
            </a:r>
            <a:r>
              <a:rPr lang="ja-JP" altLang="en-US" sz="1400" dirty="0"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ヴィレッジにて、「震災・防災・減災学習」と「チームビルディング研修」を行う</a:t>
            </a:r>
            <a:endParaRPr lang="en-US" altLang="ja-JP" sz="1400" dirty="0"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  <a:p>
            <a:pPr algn="ctr" eaLnBrk="1" hangingPunct="1"/>
            <a:r>
              <a:rPr lang="ja-JP" altLang="en-US" sz="1400" dirty="0"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　　～復興のシンボル：日本初のサッカーナショナルトレーニングセンター～</a:t>
            </a:r>
            <a:endParaRPr lang="en-US" altLang="ja-JP" sz="1400" dirty="0"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sp>
        <p:nvSpPr>
          <p:cNvPr id="38" name="円/楕円 68">
            <a:extLst>
              <a:ext uri="{FF2B5EF4-FFF2-40B4-BE49-F238E27FC236}">
                <a16:creationId xmlns:a16="http://schemas.microsoft.com/office/drawing/2014/main" id="{46E531DF-EAC9-4504-8559-498C800E19D9}"/>
              </a:ext>
            </a:extLst>
          </p:cNvPr>
          <p:cNvSpPr/>
          <p:nvPr/>
        </p:nvSpPr>
        <p:spPr>
          <a:xfrm rot="2186429">
            <a:off x="11198778" y="4567807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テキスト ボックス 77">
            <a:extLst>
              <a:ext uri="{FF2B5EF4-FFF2-40B4-BE49-F238E27FC236}">
                <a16:creationId xmlns:a16="http://schemas.microsoft.com/office/drawing/2014/main" id="{A30DBB8B-A0B1-414E-AA83-DA1963315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7251" y="4517282"/>
            <a:ext cx="41896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いわき</a:t>
            </a:r>
          </a:p>
        </p:txBody>
      </p:sp>
      <p:sp>
        <p:nvSpPr>
          <p:cNvPr id="40" name="テキスト ボックス 77">
            <a:extLst>
              <a:ext uri="{FF2B5EF4-FFF2-40B4-BE49-F238E27FC236}">
                <a16:creationId xmlns:a16="http://schemas.microsoft.com/office/drawing/2014/main" id="{BE447782-F2E3-42CF-B228-511D359BF2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90554" y="4387207"/>
            <a:ext cx="43509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楢葉</a:t>
            </a:r>
          </a:p>
        </p:txBody>
      </p:sp>
    </p:spTree>
    <p:extLst>
      <p:ext uri="{BB962C8B-B14F-4D97-AF65-F5344CB8AC3E}">
        <p14:creationId xmlns:p14="http://schemas.microsoft.com/office/powerpoint/2010/main" val="2324641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6437</TotalTime>
  <Words>292</Words>
  <Application>Microsoft Office PowerPoint</Application>
  <PresentationFormat>ワイド画面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HGS創英角ｺﾞｼｯｸUB</vt:lpstr>
      <vt:lpstr>メイリオ</vt:lpstr>
      <vt:lpstr>游ゴシック</vt:lpstr>
      <vt:lpstr>游ゴシック Light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教育旅行コンテンツ造成事業</dc:title>
  <dc:creator>ttpopc078</dc:creator>
  <cp:lastModifiedBy>ttpopc055</cp:lastModifiedBy>
  <cp:revision>52</cp:revision>
  <cp:lastPrinted>2022-03-17T05:54:08Z</cp:lastPrinted>
  <dcterms:created xsi:type="dcterms:W3CDTF">2021-09-21T08:47:57Z</dcterms:created>
  <dcterms:modified xsi:type="dcterms:W3CDTF">2022-03-17T06:21:07Z</dcterms:modified>
</cp:coreProperties>
</file>