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howGuides="1">
      <p:cViewPr varScale="1">
        <p:scale>
          <a:sx n="107" d="100"/>
          <a:sy n="107" d="100"/>
        </p:scale>
        <p:origin x="176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022498"/>
              </p:ext>
            </p:extLst>
          </p:nvPr>
        </p:nvGraphicFramePr>
        <p:xfrm>
          <a:off x="50480" y="836712"/>
          <a:ext cx="6652295" cy="4896544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88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</a:t>
                      </a:r>
                      <a:r>
                        <a:rPr lang="ja-JP" altLang="en-US" sz="900" b="1"/>
                        <a:t>陸前高田</a:t>
                      </a:r>
                      <a:r>
                        <a:rPr lang="en-US" altLang="ja-JP" sz="900" b="1" dirty="0"/>
                        <a:t>(</a:t>
                      </a:r>
                      <a:r>
                        <a:rPr lang="ja-JP" altLang="en-US" sz="900" b="1"/>
                        <a:t>震災・減災・防災プログラム）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／（昼食）＝＝（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リアス・アーク美術館（見学）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東日本大震災遺構・伝承館（体験）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分）＝＝気仙沼温泉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＜気仙沼市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気仙沼市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32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lang="ja-JP" altLang="en-US" sz="900" b="1"/>
                        <a:t>唐桑半島ビジターセンター・津波体験館（体験）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気仙沼大島大橋／（ビーチ清掃活動）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分）＝＝気仙沼市内（昼食）＝＝（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KIBOTCHA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（防災教育キャンプ）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＜東松島市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東松島市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KIBOTCHA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（防災教育キャンプ）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／（昼食）＝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＝各地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188819" y="5895032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59214" y="836712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14584"/>
                <a:ext cx="1983245" cy="2947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477745" y="2409233"/>
                <a:ext cx="461458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気仙沼市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724533" y="2882279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4111" y="2678145"/>
            <a:ext cx="5693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陸前高田市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17" name="円/楕円 16">
            <a:extLst>
              <a:ext uri="{FF2B5EF4-FFF2-40B4-BE49-F238E27FC236}">
                <a16:creationId xmlns:a16="http://schemas.microsoft.com/office/drawing/2014/main" id="{95E7A5E6-4084-A749-7F54-0F0CE04C780C}"/>
              </a:ext>
            </a:extLst>
          </p:cNvPr>
          <p:cNvSpPr/>
          <p:nvPr/>
        </p:nvSpPr>
        <p:spPr>
          <a:xfrm>
            <a:off x="8718043" y="2754209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8" name="テキスト ボックス 119">
            <a:extLst>
              <a:ext uri="{FF2B5EF4-FFF2-40B4-BE49-F238E27FC236}">
                <a16:creationId xmlns:a16="http://schemas.microsoft.com/office/drawing/2014/main" id="{11B51DE8-046A-2220-0FB9-AEC031374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1401" y="3082178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東松島市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19" name="円/楕円 18">
            <a:extLst>
              <a:ext uri="{FF2B5EF4-FFF2-40B4-BE49-F238E27FC236}">
                <a16:creationId xmlns:a16="http://schemas.microsoft.com/office/drawing/2014/main" id="{DE9AB6AB-A6A9-77C8-B1AD-D1ADAF425882}"/>
              </a:ext>
            </a:extLst>
          </p:cNvPr>
          <p:cNvSpPr/>
          <p:nvPr/>
        </p:nvSpPr>
        <p:spPr>
          <a:xfrm>
            <a:off x="8498807" y="3152978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正方形/長方形 9">
            <a:extLst>
              <a:ext uri="{FF2B5EF4-FFF2-40B4-BE49-F238E27FC236}">
                <a16:creationId xmlns:a16="http://schemas.microsoft.com/office/drawing/2014/main" id="{A944CACD-3C1E-1333-A6DA-7418FE37B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「震災</a:t>
            </a:r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遺構」「震災擬似体験」「防災キャンプ」を通して「震災・減災・防災」をより身近に知る体験型学習プラン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宮城県・岩手県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2812</TotalTime>
  <Words>228</Words>
  <Application>Microsoft Macintosh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児玉 由美</cp:lastModifiedBy>
  <cp:revision>12</cp:revision>
  <cp:lastPrinted>2022-12-28T08:05:55Z</cp:lastPrinted>
  <dcterms:created xsi:type="dcterms:W3CDTF">2018-03-29T05:15:50Z</dcterms:created>
  <dcterms:modified xsi:type="dcterms:W3CDTF">2022-12-28T08:07:00Z</dcterms:modified>
</cp:coreProperties>
</file>