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>
        <p:scale>
          <a:sx n="313" d="100"/>
          <a:sy n="313" d="100"/>
        </p:scale>
        <p:origin x="-8456" y="-3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2022/12/28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-3245" y="52991"/>
            <a:ext cx="63754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盛岡藩（旧：南部藩）が治めた北東北の地域を巡り、南部氏の歴史をたどる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青森県・秋田県・岩手県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23662"/>
              </p:ext>
            </p:extLst>
          </p:nvPr>
        </p:nvGraphicFramePr>
        <p:xfrm>
          <a:off x="50480" y="836712"/>
          <a:ext cx="6652295" cy="48965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三戸町立歴史民俗資料館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農家民宿「昔がたりの家」（農業体験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郷土料理体験）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＝＝農家民泊体験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＜農家民泊＞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南部町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（農家民泊）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十和田湖遊覧船（乗船）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鹿角市内（昼食）／大湯環状列石・大湯ストーンサークル館（見学・勾玉づくり体験）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小岩井農場めぐりバスツアー（</a:t>
                      </a:r>
                      <a:r>
                        <a:rPr kumimoji="1" lang="en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SDGs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探究プログラム）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分）＝＝盛岡市内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＜盛岡市内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盛岡城跡公園（ガイドツアー）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盛岡市内（わんこそばの昼食）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岩鋳鐡器館（南部鉄器工房見学）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88819" y="58950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133033" y="1495119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十和田湖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368123" y="1901605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8788" y="1850126"/>
            <a:ext cx="41549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三戸町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南部町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95E7A5E6-4084-A749-7F54-0F0CE04C780C}"/>
              </a:ext>
            </a:extLst>
          </p:cNvPr>
          <p:cNvSpPr/>
          <p:nvPr/>
        </p:nvSpPr>
        <p:spPr>
          <a:xfrm>
            <a:off x="8518788" y="193527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11B51DE8-046A-2220-0FB9-AEC03137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0745" y="1962235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鹿角市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E9AB6AB-A6A9-77C8-B1AD-D1ADAF425882}"/>
              </a:ext>
            </a:extLst>
          </p:cNvPr>
          <p:cNvSpPr/>
          <p:nvPr/>
        </p:nvSpPr>
        <p:spPr>
          <a:xfrm>
            <a:off x="8298517" y="202875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テキスト ボックス 119">
            <a:extLst>
              <a:ext uri="{FF2B5EF4-FFF2-40B4-BE49-F238E27FC236}">
                <a16:creationId xmlns:a16="http://schemas.microsoft.com/office/drawing/2014/main" id="{BBCF7C7F-E994-A1BF-3136-8D387D132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3800" y="2173292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小岩井農場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B4BF3480-F7F5-30E3-1FBD-E0A6D12DC504}"/>
              </a:ext>
            </a:extLst>
          </p:cNvPr>
          <p:cNvSpPr/>
          <p:nvPr/>
        </p:nvSpPr>
        <p:spPr>
          <a:xfrm>
            <a:off x="8380007" y="223863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3F9BC148-FF34-0E7A-50CB-B7BE49E402F4}"/>
              </a:ext>
            </a:extLst>
          </p:cNvPr>
          <p:cNvSpPr/>
          <p:nvPr/>
        </p:nvSpPr>
        <p:spPr>
          <a:xfrm>
            <a:off x="8470430" y="232352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テキスト ボックス 119">
            <a:extLst>
              <a:ext uri="{FF2B5EF4-FFF2-40B4-BE49-F238E27FC236}">
                <a16:creationId xmlns:a16="http://schemas.microsoft.com/office/drawing/2014/main" id="{787733CB-C459-255E-D30D-FFA396E26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0430" y="2258177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盛岡市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</TotalTime>
  <Words>254</Words>
  <Application>Microsoft Macintosh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児玉 由美</cp:lastModifiedBy>
  <cp:revision>12</cp:revision>
  <dcterms:created xsi:type="dcterms:W3CDTF">2018-03-29T05:15:50Z</dcterms:created>
  <dcterms:modified xsi:type="dcterms:W3CDTF">2022-12-28T08:14:37Z</dcterms:modified>
</cp:coreProperties>
</file>