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 showGuides="1">
      <p:cViewPr>
        <p:scale>
          <a:sx n="129" d="100"/>
          <a:sy n="129" d="100"/>
        </p:scale>
        <p:origin x="116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587822"/>
              </p:ext>
            </p:extLst>
          </p:nvPr>
        </p:nvGraphicFramePr>
        <p:xfrm>
          <a:off x="50480" y="836712"/>
          <a:ext cx="6652295" cy="4896544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88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</a:t>
                      </a:r>
                      <a:r>
                        <a:rPr lang="ja-JP" altLang="en-US" sz="900" b="1"/>
                        <a:t>机浜番屋群</a:t>
                      </a:r>
                      <a:r>
                        <a:rPr lang="en-US" altLang="ja-JP" sz="900" b="1" dirty="0"/>
                        <a:t>(</a:t>
                      </a:r>
                      <a:r>
                        <a:rPr lang="ja-JP" altLang="en-US" sz="900" b="1"/>
                        <a:t>たのはたジオパークガイド）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龍泉洞（ガイドツアー）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ja-JP" alt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浄土ヶ浜レストハウス／宮古新名物の瓶ドン（昼食）</a:t>
                      </a:r>
                      <a:r>
                        <a:rPr lang="ja-JP" altLang="en-US" sz="9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・・・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r>
                        <a:rPr lang="ja-JP" altLang="en-US" sz="9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・・・</a:t>
                      </a:r>
                      <a:r>
                        <a:rPr lang="ja-JP" altLang="en-US" sz="9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浄土ヶ浜（周辺散策／集合写真）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分）＝＝釜石市内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＜釜石市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釜石市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32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いのちをつなぐ未来館（インフラツーリズム「水門・防潮堤見学＆震災伝承ツアー」）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釜石市内／釜石ラーメン（昼食）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小石浜漁港／（恋し浜ピクニッククルーズ／養殖ホタテ試食あり）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分）＝＝一関市内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＜一関市　泊＞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一関市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79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2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毛越寺（見学）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中尊寺（見学）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平泉市内／平泉わんこそば（昼食）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石ノ森萬画館（見学）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r>
                        <a:rPr kumimoji="1" lang="ja-JP" altLang="en-US" sz="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女川町災害学習プログラム／シーパルピア女川（見学、散策）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3188819" y="5895032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59214" y="83671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04061" y="1014584"/>
                <a:ext cx="1983245" cy="2947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377060" y="2401143"/>
                <a:ext cx="389355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一関市</a:t>
                </a:r>
                <a:endParaRPr lang="ja-JP" altLang="en-US" sz="600" dirty="0">
                  <a:solidFill>
                    <a:srgbClr val="12923D"/>
                  </a:solidFill>
                  <a:latin typeface="ＭＳ Ｐゴシック" panose="020B0600070205080204" pitchFamily="34" charset="-128"/>
                </a:endParaRP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805311" y="2609342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1501" y="2168472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田野畑村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95E7A5E6-4084-A749-7F54-0F0CE04C780C}"/>
              </a:ext>
            </a:extLst>
          </p:cNvPr>
          <p:cNvSpPr/>
          <p:nvPr/>
        </p:nvSpPr>
        <p:spPr>
          <a:xfrm>
            <a:off x="8810093" y="2443188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8" name="テキスト ボックス 119">
            <a:extLst>
              <a:ext uri="{FF2B5EF4-FFF2-40B4-BE49-F238E27FC236}">
                <a16:creationId xmlns:a16="http://schemas.microsoft.com/office/drawing/2014/main" id="{11B51DE8-046A-2220-0FB9-AEC031374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2225" y="3037796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石巻市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DE9AB6AB-A6A9-77C8-B1AD-D1ADAF425882}"/>
              </a:ext>
            </a:extLst>
          </p:cNvPr>
          <p:cNvSpPr/>
          <p:nvPr/>
        </p:nvSpPr>
        <p:spPr>
          <a:xfrm>
            <a:off x="8526645" y="3104231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" name="正方形/長方形 9">
            <a:extLst>
              <a:ext uri="{FF2B5EF4-FFF2-40B4-BE49-F238E27FC236}">
                <a16:creationId xmlns:a16="http://schemas.microsoft.com/office/drawing/2014/main" id="{A944CACD-3C1E-1333-A6DA-7418FE37B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三陸海岸の地形や地層に触れ、震災後のまちづくりや防災設備が担う役割を考えるインフラツーリズムプラン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宮城県・岩手県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DA4F7128-B430-A4CF-B07B-41CF92C3216F}"/>
              </a:ext>
            </a:extLst>
          </p:cNvPr>
          <p:cNvSpPr/>
          <p:nvPr/>
        </p:nvSpPr>
        <p:spPr>
          <a:xfrm>
            <a:off x="8765010" y="2238637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2" name="円/楕円 21">
            <a:extLst>
              <a:ext uri="{FF2B5EF4-FFF2-40B4-BE49-F238E27FC236}">
                <a16:creationId xmlns:a16="http://schemas.microsoft.com/office/drawing/2014/main" id="{2A5E9DA4-039F-D460-F011-CFE1AAE6359E}"/>
              </a:ext>
            </a:extLst>
          </p:cNvPr>
          <p:cNvSpPr/>
          <p:nvPr/>
        </p:nvSpPr>
        <p:spPr>
          <a:xfrm>
            <a:off x="8732157" y="2715388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3" name="円/楕円 22">
            <a:extLst>
              <a:ext uri="{FF2B5EF4-FFF2-40B4-BE49-F238E27FC236}">
                <a16:creationId xmlns:a16="http://schemas.microsoft.com/office/drawing/2014/main" id="{50234214-CB86-820E-7D08-BB1C1E64DFEB}"/>
              </a:ext>
            </a:extLst>
          </p:cNvPr>
          <p:cNvSpPr/>
          <p:nvPr/>
        </p:nvSpPr>
        <p:spPr>
          <a:xfrm>
            <a:off x="8507103" y="2851831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F6D118FC-3F51-199C-76A5-2D3DADBE0CC7}"/>
              </a:ext>
            </a:extLst>
          </p:cNvPr>
          <p:cNvSpPr/>
          <p:nvPr/>
        </p:nvSpPr>
        <p:spPr>
          <a:xfrm>
            <a:off x="8621276" y="3095940"/>
            <a:ext cx="53975" cy="53975"/>
          </a:xfrm>
          <a:prstGeom prst="ellipse">
            <a:avLst/>
          </a:prstGeom>
          <a:solidFill>
            <a:srgbClr val="1292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5" name="テキスト ボックス 119">
            <a:extLst>
              <a:ext uri="{FF2B5EF4-FFF2-40B4-BE49-F238E27FC236}">
                <a16:creationId xmlns:a16="http://schemas.microsoft.com/office/drawing/2014/main" id="{11DC46FB-9F97-2CF8-A7D7-C947D6D55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8473" y="3027114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女川町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6" name="テキスト ボックス 119">
            <a:extLst>
              <a:ext uri="{FF2B5EF4-FFF2-40B4-BE49-F238E27FC236}">
                <a16:creationId xmlns:a16="http://schemas.microsoft.com/office/drawing/2014/main" id="{728C99FE-AF68-0D61-EA0C-39A5BC14F8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7502" y="2377825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宮古市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7" name="テキスト ボックス 119">
            <a:extLst>
              <a:ext uri="{FF2B5EF4-FFF2-40B4-BE49-F238E27FC236}">
                <a16:creationId xmlns:a16="http://schemas.microsoft.com/office/drawing/2014/main" id="{57902A02-F133-7ACA-E8A8-9A238C77E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27445" y="2527734"/>
            <a:ext cx="4154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釜石市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  <p:sp>
        <p:nvSpPr>
          <p:cNvPr id="28" name="テキスト ボックス 119">
            <a:extLst>
              <a:ext uri="{FF2B5EF4-FFF2-40B4-BE49-F238E27FC236}">
                <a16:creationId xmlns:a16="http://schemas.microsoft.com/office/drawing/2014/main" id="{EEF3B5CD-62DF-F469-561D-1AD6A977A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2014" y="2644009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>
                <a:solidFill>
                  <a:srgbClr val="12923D"/>
                </a:solidFill>
                <a:latin typeface="ＭＳ Ｐゴシック" panose="020B0600070205080204" pitchFamily="34" charset="-128"/>
              </a:rPr>
              <a:t>大船渡市</a:t>
            </a:r>
            <a:endParaRPr lang="ja-JP" altLang="en-US" sz="600" dirty="0">
              <a:solidFill>
                <a:srgbClr val="12923D"/>
              </a:solidFill>
              <a:latin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317</Words>
  <Application>Microsoft Macintosh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児玉 由美</cp:lastModifiedBy>
  <cp:revision>13</cp:revision>
  <cp:lastPrinted>2022-12-28T08:05:55Z</cp:lastPrinted>
  <dcterms:created xsi:type="dcterms:W3CDTF">2018-03-29T05:15:50Z</dcterms:created>
  <dcterms:modified xsi:type="dcterms:W3CDTF">2023-01-16T09:23:05Z</dcterms:modified>
</cp:coreProperties>
</file>