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howGuides="1">
      <p:cViewPr varScale="1">
        <p:scale>
          <a:sx n="62" d="100"/>
          <a:sy n="62" d="100"/>
        </p:scale>
        <p:origin x="140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186981"/>
              </p:ext>
            </p:extLst>
          </p:nvPr>
        </p:nvGraphicFramePr>
        <p:xfrm>
          <a:off x="50480" y="836712"/>
          <a:ext cx="6652295" cy="503315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lang="ja-JP" altLang="en-US" sz="900" b="1"/>
                        <a:t>秋保工芸の里</a:t>
                      </a:r>
                      <a:r>
                        <a:rPr lang="en-US" altLang="ja-JP" sz="900" b="1" dirty="0"/>
                        <a:t>(</a:t>
                      </a:r>
                      <a:r>
                        <a:rPr lang="ja-JP" altLang="en-US" sz="900" b="1"/>
                        <a:t>伝統工芸品こけし見学）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山元いちご農園（いちご狩り体験）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いわき・ら・ら・ミュウ／海鮮丼（昼食）</a:t>
                      </a:r>
                      <a:r>
                        <a:rPr lang="ja-JP" altLang="en-US"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lang="ja-JP" altLang="en-US"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lang="ja-JP" altLang="en-US" sz="9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アクアマリンふくしま（見学／体験学習プログラム）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分）＝＝いわき市内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＜いわき市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いわき市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石炭化石館ほるる／（ガイド付きツアー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〜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いわきあるき炭鉱遺産巡り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〜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スパリゾートハワイアンズ（体験・自由行動など）／ハワイアン料理（昼食）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分）＝＝東山温泉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＜会津若松市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会津市内（会津塗 蒔絵体験）</a:t>
                      </a:r>
                      <a:r>
                        <a:rPr lang="ja-JP" altLang="en-US"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lang="ja-JP" altLang="en-US"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市内自主研修（★まちなか周遊バス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日フリー乗車券付き）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＜新潟市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新潟市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2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伝統わら細工ぞうり作り（体験）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魚野の里／南魚沼産コシヒカリと郷土料理（昼食）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燕市産業史料館（見学）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392497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00505" y="618733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801875" y="2993607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新潟市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7996877" y="3728044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9761" y="3336383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山元町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95E7A5E6-4084-A749-7F54-0F0CE04C780C}"/>
              </a:ext>
            </a:extLst>
          </p:cNvPr>
          <p:cNvSpPr/>
          <p:nvPr/>
        </p:nvSpPr>
        <p:spPr>
          <a:xfrm>
            <a:off x="8424565" y="391882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11B51DE8-046A-2220-0FB9-AEC03137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189" y="3942540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南魚沼市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E9AB6AB-A6A9-77C8-B1AD-D1ADAF425882}"/>
              </a:ext>
            </a:extLst>
          </p:cNvPr>
          <p:cNvSpPr/>
          <p:nvPr/>
        </p:nvSpPr>
        <p:spPr>
          <a:xfrm>
            <a:off x="7524328" y="357301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南東北・新潟の文化体験から地域の伝統や歴史を学ぶ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4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宮城県・福島県・新潟県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8372774" y="340388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cv</a:t>
            </a: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7551315" y="348353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50234214-CB86-820E-7D08-BB1C1E64DFEB}"/>
              </a:ext>
            </a:extLst>
          </p:cNvPr>
          <p:cNvSpPr/>
          <p:nvPr/>
        </p:nvSpPr>
        <p:spPr>
          <a:xfrm>
            <a:off x="7389376" y="388835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>
            <a:extLst>
              <a:ext uri="{FF2B5EF4-FFF2-40B4-BE49-F238E27FC236}">
                <a16:creationId xmlns:a16="http://schemas.microsoft.com/office/drawing/2014/main" id="{F6D118FC-3F51-199C-76A5-2D3DADBE0CC7}"/>
              </a:ext>
            </a:extLst>
          </p:cNvPr>
          <p:cNvSpPr/>
          <p:nvPr/>
        </p:nvSpPr>
        <p:spPr>
          <a:xfrm>
            <a:off x="7450531" y="400506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9560" y="3815707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十日町市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6" name="テキスト ボックス 119">
            <a:extLst>
              <a:ext uri="{FF2B5EF4-FFF2-40B4-BE49-F238E27FC236}">
                <a16:creationId xmlns:a16="http://schemas.microsoft.com/office/drawing/2014/main" id="{728C99FE-AF68-0D61-EA0C-39A5BC14F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7933" y="3849996"/>
            <a:ext cx="47641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いわき市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7" name="テキスト ボックス 119">
            <a:extLst>
              <a:ext uri="{FF2B5EF4-FFF2-40B4-BE49-F238E27FC236}">
                <a16:creationId xmlns:a16="http://schemas.microsoft.com/office/drawing/2014/main" id="{57902A02-F133-7ACA-E8A8-9A238C77E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376" y="3641700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会津若松市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8" name="テキスト ボックス 119">
            <a:extLst>
              <a:ext uri="{FF2B5EF4-FFF2-40B4-BE49-F238E27FC236}">
                <a16:creationId xmlns:a16="http://schemas.microsoft.com/office/drawing/2014/main" id="{EEF3B5CD-62DF-F469-561D-1AD6A977A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6796" y="3503144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燕市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36D9EA98-5B69-B5B6-B565-D0E6D5BCCACD}"/>
              </a:ext>
            </a:extLst>
          </p:cNvPr>
          <p:cNvSpPr/>
          <p:nvPr/>
        </p:nvSpPr>
        <p:spPr>
          <a:xfrm>
            <a:off x="8318799" y="322175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cv</a:t>
            </a:r>
            <a:endParaRPr lang="ja-JP" altLang="en-US"/>
          </a:p>
        </p:txBody>
      </p:sp>
      <p:sp>
        <p:nvSpPr>
          <p:cNvPr id="31" name="テキスト ボックス 119">
            <a:extLst>
              <a:ext uri="{FF2B5EF4-FFF2-40B4-BE49-F238E27FC236}">
                <a16:creationId xmlns:a16="http://schemas.microsoft.com/office/drawing/2014/main" id="{9F889938-6CC7-3DA7-4FE4-FF04DB511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5454" y="3109849"/>
            <a:ext cx="4924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秋保温泉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（仙台市）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3199</TotalTime>
  <Words>346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一般財団法人 東北観光推進機構</cp:lastModifiedBy>
  <cp:revision>21</cp:revision>
  <cp:lastPrinted>2022-12-28T08:05:55Z</cp:lastPrinted>
  <dcterms:created xsi:type="dcterms:W3CDTF">2018-03-29T05:15:50Z</dcterms:created>
  <dcterms:modified xsi:type="dcterms:W3CDTF">2023-01-27T06:44:58Z</dcterms:modified>
</cp:coreProperties>
</file>