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howGuides="1">
      <p:cViewPr varScale="1">
        <p:scale>
          <a:sx n="62" d="100"/>
          <a:sy n="62" d="100"/>
        </p:scale>
        <p:origin x="14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186981"/>
              </p:ext>
            </p:extLst>
          </p:nvPr>
        </p:nvGraphicFramePr>
        <p:xfrm>
          <a:off x="50480" y="836712"/>
          <a:ext cx="6652295" cy="5033156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各地＝＝</a:t>
                      </a:r>
                      <a:r>
                        <a:rPr lang="ja-JP" altLang="en-US" sz="900" b="1"/>
                        <a:t>秋保工芸の里</a:t>
                      </a:r>
                      <a:r>
                        <a:rPr lang="en-US" altLang="ja-JP" sz="900" b="1" dirty="0"/>
                        <a:t>(</a:t>
                      </a:r>
                      <a:r>
                        <a:rPr lang="ja-JP" altLang="en-US" sz="900" b="1"/>
                        <a:t>伝統工芸品こけし見学）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55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山元いちご農園（いちご狩り体験）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120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いわき・ら・ら・ミュウ／海鮮丼（昼食）</a:t>
                      </a:r>
                      <a:r>
                        <a:rPr lang="ja-JP" altLang="en-US" sz="9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・・・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r>
                        <a:rPr lang="ja-JP" altLang="en-US" sz="9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・・・</a:t>
                      </a:r>
                      <a:r>
                        <a:rPr lang="ja-JP" altLang="en-US" sz="9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アクアマリンふくしま（見学／体験学習プログラム）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分）＝＝いわき市内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＜いわき市　泊＞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福島県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いわき市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石炭化石館ほるる／（ガイド付きツアー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〜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いわきあるき炭鉱遺産巡り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〜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スパリゾートハワイアンズ（体験・自由行動など）／ハワイアン料理（昼食）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105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分）＝＝東山温泉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＜会津若松市　泊＞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福島県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会津若松市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会津市内（会津塗 蒔絵体験）</a:t>
                      </a:r>
                      <a:r>
                        <a:rPr lang="ja-JP" altLang="en-US" sz="9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・・・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r>
                        <a:rPr lang="ja-JP" altLang="en-US" sz="9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・・・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市内自主研修（★まちなか周遊バス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日フリー乗車券付き）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分）＝＝新潟市内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＜新潟市　泊＞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新潟県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新潟市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24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4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伝統わら細工ぞうり作り（体験）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25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魚野の里／南魚沼産コシヒカリと郷土料理（昼食）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燕市産業史料館（見学）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＝＝各地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392497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519557" y="12763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3100505" y="6187336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759214" y="836712"/>
            <a:ext cx="2224344" cy="3715803"/>
            <a:chOff x="6799715" y="847724"/>
            <a:chExt cx="2224344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15" y="847724"/>
              <a:ext cx="2224344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4061" y="1014584"/>
                <a:ext cx="1983245" cy="2947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7801875" y="2993607"/>
                <a:ext cx="389355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新潟市</a:t>
                </a:r>
                <a:endParaRPr lang="ja-JP" altLang="en-US" sz="600" dirty="0">
                  <a:solidFill>
                    <a:srgbClr val="12923D"/>
                  </a:solidFill>
                  <a:latin typeface="ＭＳ Ｐゴシック" panose="020B0600070205080204" pitchFamily="34" charset="-128"/>
                </a:endParaRP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7996877" y="3728044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3" name="テキスト ボックス 119">
            <a:extLst>
              <a:ext uri="{FF2B5EF4-FFF2-40B4-BE49-F238E27FC236}">
                <a16:creationId xmlns:a16="http://schemas.microsoft.com/office/drawing/2014/main" id="{089DFF6E-06CA-471A-AF62-237E0A7B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9761" y="3336383"/>
            <a:ext cx="4154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山元町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95E7A5E6-4084-A749-7F54-0F0CE04C780C}"/>
              </a:ext>
            </a:extLst>
          </p:cNvPr>
          <p:cNvSpPr/>
          <p:nvPr/>
        </p:nvSpPr>
        <p:spPr>
          <a:xfrm>
            <a:off x="8424565" y="3918820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テキスト ボックス 119">
            <a:extLst>
              <a:ext uri="{FF2B5EF4-FFF2-40B4-BE49-F238E27FC236}">
                <a16:creationId xmlns:a16="http://schemas.microsoft.com/office/drawing/2014/main" id="{11B51DE8-046A-2220-0FB9-AEC031374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9189" y="3942540"/>
            <a:ext cx="4924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南魚沼市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DE9AB6AB-A6A9-77C8-B1AD-D1ADAF425882}"/>
              </a:ext>
            </a:extLst>
          </p:cNvPr>
          <p:cNvSpPr/>
          <p:nvPr/>
        </p:nvSpPr>
        <p:spPr>
          <a:xfrm>
            <a:off x="7524328" y="3573016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正方形/長方形 9">
            <a:extLst>
              <a:ext uri="{FF2B5EF4-FFF2-40B4-BE49-F238E27FC236}">
                <a16:creationId xmlns:a16="http://schemas.microsoft.com/office/drawing/2014/main" id="{A944CACD-3C1E-1333-A6DA-7418FE37B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77" y="69712"/>
            <a:ext cx="6372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南東北・新潟の文化体験から地域の伝統や歴史を学ぶ　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3</a:t>
            </a:r>
            <a:r>
              <a:rPr lang="ja-JP" altLang="en-US" sz="140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4</a:t>
            </a:r>
            <a:r>
              <a:rPr lang="ja-JP" altLang="en-US" sz="140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日コース</a:t>
            </a:r>
            <a:endParaRPr lang="en-US" altLang="ja-JP" sz="1400" dirty="0">
              <a:solidFill>
                <a:srgbClr val="E9463F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  <a:p>
            <a:pPr eaLnBrk="1" hangingPunct="1"/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宮城県・福島県・新潟県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DA4F7128-B430-A4CF-B07B-41CF92C3216F}"/>
              </a:ext>
            </a:extLst>
          </p:cNvPr>
          <p:cNvSpPr/>
          <p:nvPr/>
        </p:nvSpPr>
        <p:spPr>
          <a:xfrm>
            <a:off x="8372774" y="3403882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cv</a:t>
            </a:r>
            <a:endParaRPr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2A5E9DA4-039F-D460-F011-CFE1AAE6359E}"/>
              </a:ext>
            </a:extLst>
          </p:cNvPr>
          <p:cNvSpPr/>
          <p:nvPr/>
        </p:nvSpPr>
        <p:spPr>
          <a:xfrm>
            <a:off x="7551315" y="3483537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50234214-CB86-820E-7D08-BB1C1E64DFEB}"/>
              </a:ext>
            </a:extLst>
          </p:cNvPr>
          <p:cNvSpPr/>
          <p:nvPr/>
        </p:nvSpPr>
        <p:spPr>
          <a:xfrm>
            <a:off x="7389376" y="3888354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円/楕円 23">
            <a:extLst>
              <a:ext uri="{FF2B5EF4-FFF2-40B4-BE49-F238E27FC236}">
                <a16:creationId xmlns:a16="http://schemas.microsoft.com/office/drawing/2014/main" id="{F6D118FC-3F51-199C-76A5-2D3DADBE0CC7}"/>
              </a:ext>
            </a:extLst>
          </p:cNvPr>
          <p:cNvSpPr/>
          <p:nvPr/>
        </p:nvSpPr>
        <p:spPr>
          <a:xfrm>
            <a:off x="7450531" y="4005064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テキスト ボックス 119">
            <a:extLst>
              <a:ext uri="{FF2B5EF4-FFF2-40B4-BE49-F238E27FC236}">
                <a16:creationId xmlns:a16="http://schemas.microsoft.com/office/drawing/2014/main" id="{11DC46FB-9F97-2CF8-A7D7-C947D6D55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9560" y="3815707"/>
            <a:ext cx="4924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十日町市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26" name="テキスト ボックス 119">
            <a:extLst>
              <a:ext uri="{FF2B5EF4-FFF2-40B4-BE49-F238E27FC236}">
                <a16:creationId xmlns:a16="http://schemas.microsoft.com/office/drawing/2014/main" id="{728C99FE-AF68-0D61-EA0C-39A5BC14F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7933" y="3849996"/>
            <a:ext cx="4764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いわき市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27" name="テキスト ボックス 119">
            <a:extLst>
              <a:ext uri="{FF2B5EF4-FFF2-40B4-BE49-F238E27FC236}">
                <a16:creationId xmlns:a16="http://schemas.microsoft.com/office/drawing/2014/main" id="{57902A02-F133-7ACA-E8A8-9A238C77E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376" y="3641700"/>
            <a:ext cx="5693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会津若松市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28" name="テキスト ボックス 119">
            <a:extLst>
              <a:ext uri="{FF2B5EF4-FFF2-40B4-BE49-F238E27FC236}">
                <a16:creationId xmlns:a16="http://schemas.microsoft.com/office/drawing/2014/main" id="{EEF3B5CD-62DF-F469-561D-1AD6A977A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6796" y="3503144"/>
            <a:ext cx="33855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燕市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29" name="円/楕円 28">
            <a:extLst>
              <a:ext uri="{FF2B5EF4-FFF2-40B4-BE49-F238E27FC236}">
                <a16:creationId xmlns:a16="http://schemas.microsoft.com/office/drawing/2014/main" id="{36D9EA98-5B69-B5B6-B565-D0E6D5BCCACD}"/>
              </a:ext>
            </a:extLst>
          </p:cNvPr>
          <p:cNvSpPr/>
          <p:nvPr/>
        </p:nvSpPr>
        <p:spPr>
          <a:xfrm>
            <a:off x="8318799" y="3221753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cv</a:t>
            </a:r>
            <a:endParaRPr lang="ja-JP" altLang="en-US"/>
          </a:p>
        </p:txBody>
      </p:sp>
      <p:sp>
        <p:nvSpPr>
          <p:cNvPr id="31" name="テキスト ボックス 119">
            <a:extLst>
              <a:ext uri="{FF2B5EF4-FFF2-40B4-BE49-F238E27FC236}">
                <a16:creationId xmlns:a16="http://schemas.microsoft.com/office/drawing/2014/main" id="{9F889938-6CC7-3DA7-4FE4-FF04DB511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5454" y="3109849"/>
            <a:ext cx="4924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秋保温泉</a:t>
            </a:r>
            <a:endParaRPr lang="en-US" altLang="ja-JP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（仙台市）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3199</TotalTime>
  <Words>346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一般財団法人 東北観光推進機構</cp:lastModifiedBy>
  <cp:revision>21</cp:revision>
  <cp:lastPrinted>2022-12-28T08:05:55Z</cp:lastPrinted>
  <dcterms:created xsi:type="dcterms:W3CDTF">2018-03-29T05:15:50Z</dcterms:created>
  <dcterms:modified xsi:type="dcterms:W3CDTF">2023-01-27T06:44:58Z</dcterms:modified>
</cp:coreProperties>
</file>