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 showGuides="1">
      <p:cViewPr varScale="1">
        <p:scale>
          <a:sx n="62" d="100"/>
          <a:sy n="62" d="100"/>
        </p:scale>
        <p:origin x="140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2023/1/27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9731678"/>
              </p:ext>
            </p:extLst>
          </p:nvPr>
        </p:nvGraphicFramePr>
        <p:xfrm>
          <a:off x="50480" y="836712"/>
          <a:ext cx="6652295" cy="4896544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88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</a:t>
                      </a:r>
                      <a:r>
                        <a:rPr lang="ja-JP" altLang="en-US" sz="900" b="1"/>
                        <a:t>加茂水族館（見学）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75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ふるさと味来館（そば打ち体験／昼食）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55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ja-JP" altLang="en-US" sz="9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羽黒山電動アシストサイクル山伏ガイドツアー（体験・見学）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分）＝＝新庄市内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＜新庄市　泊＞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新庄市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32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十文字和紙の紙漉きハガキ作り（体験）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田沢湖畔（見学・土産購入・記念撮影）／きりたんぽ鍋（昼食）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35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小岩井農場めぐりバスツアー（</a:t>
                      </a:r>
                      <a:r>
                        <a:rPr kumimoji="1" lang="en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SDGs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探究プログラム）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分）＝＝盛岡市内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＜盛岡市　泊＞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岩手県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盛岡市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791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盛岡城跡公園（ガイドツアー）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盛岡市内（わんこそばの昼食）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岩手大学農学部（キャンパス内見学）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＝各地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3188819" y="5895032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759214" y="836712"/>
            <a:ext cx="2224344" cy="3715803"/>
            <a:chOff x="6799715" y="847724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15" y="847724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04061" y="1014584"/>
                <a:ext cx="1983245" cy="2947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7728908" y="2528691"/>
                <a:ext cx="389355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鶴岡市</a:t>
                </a:r>
                <a:endParaRPr lang="ja-JP" altLang="en-US" sz="600" dirty="0">
                  <a:solidFill>
                    <a:srgbClr val="12923D"/>
                  </a:solidFill>
                  <a:latin typeface="ＭＳ Ｐゴシック" panose="020B0600070205080204" pitchFamily="34" charset="-128"/>
                </a:endParaRP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8266903" y="2470405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3943" y="2315250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盛岡市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17" name="円/楕円 16">
            <a:extLst>
              <a:ext uri="{FF2B5EF4-FFF2-40B4-BE49-F238E27FC236}">
                <a16:creationId xmlns:a16="http://schemas.microsoft.com/office/drawing/2014/main" id="{95E7A5E6-4084-A749-7F54-0F0CE04C780C}"/>
              </a:ext>
            </a:extLst>
          </p:cNvPr>
          <p:cNvSpPr/>
          <p:nvPr/>
        </p:nvSpPr>
        <p:spPr>
          <a:xfrm>
            <a:off x="8383569" y="2383275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8" name="テキスト ボックス 119">
            <a:extLst>
              <a:ext uri="{FF2B5EF4-FFF2-40B4-BE49-F238E27FC236}">
                <a16:creationId xmlns:a16="http://schemas.microsoft.com/office/drawing/2014/main" id="{11B51DE8-046A-2220-0FB9-AEC0313740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2643" y="2386710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田沢湖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19" name="円/楕円 18">
            <a:extLst>
              <a:ext uri="{FF2B5EF4-FFF2-40B4-BE49-F238E27FC236}">
                <a16:creationId xmlns:a16="http://schemas.microsoft.com/office/drawing/2014/main" id="{DE9AB6AB-A6A9-77C8-B1AD-D1ADAF425882}"/>
              </a:ext>
            </a:extLst>
          </p:cNvPr>
          <p:cNvSpPr/>
          <p:nvPr/>
        </p:nvSpPr>
        <p:spPr>
          <a:xfrm>
            <a:off x="7995170" y="2990292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" name="正方形/長方形 9">
            <a:extLst>
              <a:ext uri="{FF2B5EF4-FFF2-40B4-BE49-F238E27FC236}">
                <a16:creationId xmlns:a16="http://schemas.microsoft.com/office/drawing/2014/main" id="{A944CACD-3C1E-1333-A6DA-7418FE37B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677" y="69712"/>
            <a:ext cx="658109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生き物の生態に触れ、東北の大自然を体験することで地球環境の大切さを学ぶ</a:t>
            </a:r>
            <a:endParaRPr lang="en-US" altLang="ja-JP" sz="1400" dirty="0">
              <a:solidFill>
                <a:srgbClr val="E9463F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  <a:p>
            <a:pPr eaLnBrk="1" hangingPunct="1"/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山形県・秋田県・岩手県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sp>
        <p:nvSpPr>
          <p:cNvPr id="21" name="円/楕円 20">
            <a:extLst>
              <a:ext uri="{FF2B5EF4-FFF2-40B4-BE49-F238E27FC236}">
                <a16:creationId xmlns:a16="http://schemas.microsoft.com/office/drawing/2014/main" id="{DA4F7128-B430-A4CF-B07B-41CF92C3216F}"/>
              </a:ext>
            </a:extLst>
          </p:cNvPr>
          <p:cNvSpPr/>
          <p:nvPr/>
        </p:nvSpPr>
        <p:spPr>
          <a:xfrm>
            <a:off x="8499657" y="2377578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2" name="円/楕円 21">
            <a:extLst>
              <a:ext uri="{FF2B5EF4-FFF2-40B4-BE49-F238E27FC236}">
                <a16:creationId xmlns:a16="http://schemas.microsoft.com/office/drawing/2014/main" id="{2A5E9DA4-039F-D460-F011-CFE1AAE6359E}"/>
              </a:ext>
            </a:extLst>
          </p:cNvPr>
          <p:cNvSpPr/>
          <p:nvPr/>
        </p:nvSpPr>
        <p:spPr>
          <a:xfrm>
            <a:off x="8199414" y="2703568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3" name="円/楕円 22">
            <a:extLst>
              <a:ext uri="{FF2B5EF4-FFF2-40B4-BE49-F238E27FC236}">
                <a16:creationId xmlns:a16="http://schemas.microsoft.com/office/drawing/2014/main" id="{50234214-CB86-820E-7D08-BB1C1E64DFEB}"/>
              </a:ext>
            </a:extLst>
          </p:cNvPr>
          <p:cNvSpPr/>
          <p:nvPr/>
        </p:nvSpPr>
        <p:spPr>
          <a:xfrm>
            <a:off x="8100392" y="2936317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4" name="円/楕円 23">
            <a:extLst>
              <a:ext uri="{FF2B5EF4-FFF2-40B4-BE49-F238E27FC236}">
                <a16:creationId xmlns:a16="http://schemas.microsoft.com/office/drawing/2014/main" id="{F6D118FC-3F51-199C-76A5-2D3DADBE0CC7}"/>
              </a:ext>
            </a:extLst>
          </p:cNvPr>
          <p:cNvSpPr/>
          <p:nvPr/>
        </p:nvSpPr>
        <p:spPr>
          <a:xfrm>
            <a:off x="7834356" y="2979665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5" name="テキスト ボックス 119">
            <a:extLst>
              <a:ext uri="{FF2B5EF4-FFF2-40B4-BE49-F238E27FC236}">
                <a16:creationId xmlns:a16="http://schemas.microsoft.com/office/drawing/2014/main" id="{11DC46FB-9F97-2CF8-A7D7-C947D6D55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9213" y="2305621"/>
            <a:ext cx="5693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小岩井農場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26" name="テキスト ボックス 119">
            <a:extLst>
              <a:ext uri="{FF2B5EF4-FFF2-40B4-BE49-F238E27FC236}">
                <a16:creationId xmlns:a16="http://schemas.microsoft.com/office/drawing/2014/main" id="{728C99FE-AF68-0D61-EA0C-39A5BC14F8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6271" y="2637021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横手市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27" name="テキスト ボックス 119">
            <a:extLst>
              <a:ext uri="{FF2B5EF4-FFF2-40B4-BE49-F238E27FC236}">
                <a16:creationId xmlns:a16="http://schemas.microsoft.com/office/drawing/2014/main" id="{57902A02-F133-7ACA-E8A8-9A238C77E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8071" y="2935719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大蔵村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28" name="テキスト ボックス 119">
            <a:extLst>
              <a:ext uri="{FF2B5EF4-FFF2-40B4-BE49-F238E27FC236}">
                <a16:creationId xmlns:a16="http://schemas.microsoft.com/office/drawing/2014/main" id="{EEF3B5CD-62DF-F469-561D-1AD6A977A1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4159" y="2859601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新庄市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4552</TotalTime>
  <Words>268</Words>
  <Application>Microsoft Office PowerPoint</Application>
  <PresentationFormat>画面に合わせる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一般財団法人 東北観光推進機構</cp:lastModifiedBy>
  <cp:revision>22</cp:revision>
  <cp:lastPrinted>2022-12-28T08:05:55Z</cp:lastPrinted>
  <dcterms:created xsi:type="dcterms:W3CDTF">2018-03-29T05:15:50Z</dcterms:created>
  <dcterms:modified xsi:type="dcterms:W3CDTF">2023-01-27T08:00:43Z</dcterms:modified>
</cp:coreProperties>
</file>