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howGuides="1">
      <p:cViewPr varScale="1">
        <p:scale>
          <a:sx n="62" d="100"/>
          <a:sy n="62" d="100"/>
        </p:scale>
        <p:origin x="140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108700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二本松市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農家体験</a:t>
                      </a:r>
                      <a:r>
                        <a:rPr lang="en-US" altLang="ja-JP" sz="900" b="1" dirty="0"/>
                        <a:t>(</a:t>
                      </a:r>
                      <a:r>
                        <a:rPr lang="ja-JP" altLang="en-US" sz="900" b="1"/>
                        <a:t>農作業・収穫体験）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四季の里／農園レストラン（昼食）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福島市民家園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旧堀切邸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分）＝＝飯坂温泉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＜福島市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学びの里</a:t>
                      </a:r>
                      <a:r>
                        <a:rPr kumimoji="1" lang="en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TASSHO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（スノーシュートレッキング・里山体験プログラム）／（宿泊体験）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＜寒河江市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寒河江市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　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学びの里</a:t>
                      </a:r>
                      <a:r>
                        <a:rPr kumimoji="1" lang="en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TASSHO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（スノーシュートレッキング・里山体験プログラム）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ぐっと山形（山形県観光物産会館）／（昼食）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蔵王の御釜（見学）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蔵王ハートランド（チーズまたはバター作り体験）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919986" y="2684806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寒河江市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311896" y="3248730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8117" y="357024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二本松市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068" y="3168735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山形市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8244408" y="364554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農業体験・古民家暮らし・里山体験を通して東北の歴史や食文化の魅力を発見する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福島県・山形県・宮城県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083100" y="314991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50234214-CB86-820E-7D08-BB1C1E64DFEB}"/>
              </a:ext>
            </a:extLst>
          </p:cNvPr>
          <p:cNvSpPr/>
          <p:nvPr/>
        </p:nvSpPr>
        <p:spPr>
          <a:xfrm>
            <a:off x="8138134" y="323771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>
            <a:extLst>
              <a:ext uri="{FF2B5EF4-FFF2-40B4-BE49-F238E27FC236}">
                <a16:creationId xmlns:a16="http://schemas.microsoft.com/office/drawing/2014/main" id="{F6D118FC-3F51-199C-76A5-2D3DADBE0CC7}"/>
              </a:ext>
            </a:extLst>
          </p:cNvPr>
          <p:cNvSpPr/>
          <p:nvPr/>
        </p:nvSpPr>
        <p:spPr>
          <a:xfrm>
            <a:off x="8244408" y="352982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7688" y="3166849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蔵王町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6" name="テキスト ボックス 119">
            <a:extLst>
              <a:ext uri="{FF2B5EF4-FFF2-40B4-BE49-F238E27FC236}">
                <a16:creationId xmlns:a16="http://schemas.microsoft.com/office/drawing/2014/main" id="{728C99FE-AF68-0D61-EA0C-39A5BC14F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3804" y="3460882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福島市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3143</TotalTime>
  <Words>243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一般財団法人 東北観光推進機構</cp:lastModifiedBy>
  <cp:revision>24</cp:revision>
  <cp:lastPrinted>2022-12-28T08:05:55Z</cp:lastPrinted>
  <dcterms:created xsi:type="dcterms:W3CDTF">2018-03-29T05:15:50Z</dcterms:created>
  <dcterms:modified xsi:type="dcterms:W3CDTF">2023-01-30T04:51:24Z</dcterms:modified>
</cp:coreProperties>
</file>