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1"/>
  </p:normalViewPr>
  <p:slideViewPr>
    <p:cSldViewPr showGuides="1">
      <p:cViewPr varScale="1">
        <p:scale>
          <a:sx n="62" d="100"/>
          <a:sy n="62" d="100"/>
        </p:scale>
        <p:origin x="140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4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59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775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29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025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78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784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02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30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25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97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BE571-54F9-4AC8-A954-2B129DF2BD32}" type="datetimeFigureOut">
              <a:rPr kumimoji="1" lang="ja-JP" altLang="en-US" smtClean="0"/>
              <a:t>2023/1/30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27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8742295"/>
              </p:ext>
            </p:extLst>
          </p:nvPr>
        </p:nvGraphicFramePr>
        <p:xfrm>
          <a:off x="50480" y="836712"/>
          <a:ext cx="6652295" cy="4896544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53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688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各地＝＝</a:t>
                      </a:r>
                      <a:r>
                        <a:rPr lang="ja-JP" altLang="en-US" sz="900" b="1"/>
                        <a:t>米粉団子「あんぼ」作り（体験）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80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燕市産業史料館（見学）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45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新潟ふるさと村／新潟産コシヒカリの定食（昼食）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新潟せんべい王国（見学</a:t>
                      </a:r>
                      <a:r>
                        <a:rPr lang="ja-JP" altLang="en-US" sz="9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）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分）＝＝新潟市内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＜新潟市　泊＞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新潟県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新潟市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321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130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大内宿／ねぎそば（昼食）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40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lang="ja-JP" altLang="en-US" sz="9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会津若松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市内自主研修（★まちなか周遊バス</a:t>
                      </a:r>
                      <a:r>
                        <a:rPr kumimoji="1" lang="en-US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日フリー乗車券付き）</a:t>
                      </a:r>
                      <a:r>
                        <a:rPr lang="ja-JP" altLang="en-US" sz="9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・・・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</a:t>
                      </a:r>
                      <a:r>
                        <a:rPr lang="ja-JP" altLang="en-US" sz="9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・・・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鶴ヶ城（集合写真）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分）＝＝東山温泉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＜会津若松市　泊＞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福島県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会津若松市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791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五色沼（自然探勝路散策）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35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喜多方市内／喜多方ラーメン（昼食）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80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山形さくらんぼ狩り（体験）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＝各地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519557" y="127630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3188819" y="5895032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6759214" y="836712"/>
            <a:ext cx="2224344" cy="3715803"/>
            <a:chOff x="6799715" y="847724"/>
            <a:chExt cx="2224344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799715" y="847724"/>
              <a:ext cx="2224344" cy="3715803"/>
              <a:chOff x="7059613" y="571500"/>
              <a:chExt cx="2084387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04061" y="1014584"/>
                <a:ext cx="1983245" cy="29470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3" name="テキスト ボックス 119"/>
              <p:cNvSpPr txBox="1">
                <a:spLocks noChangeArrowheads="1"/>
              </p:cNvSpPr>
              <p:nvPr/>
            </p:nvSpPr>
            <p:spPr bwMode="auto">
              <a:xfrm>
                <a:off x="7401094" y="3098685"/>
                <a:ext cx="389355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ja-JP" altLang="en-US" sz="600">
                    <a:solidFill>
                      <a:srgbClr val="12923D"/>
                    </a:solidFill>
                    <a:latin typeface="ＭＳ Ｐゴシック" panose="020B0600070205080204" pitchFamily="34" charset="-128"/>
                  </a:rPr>
                  <a:t>新潟市</a:t>
                </a:r>
                <a:endParaRPr lang="ja-JP" altLang="en-US" sz="600" dirty="0">
                  <a:solidFill>
                    <a:srgbClr val="12923D"/>
                  </a:solidFill>
                  <a:latin typeface="ＭＳ Ｐゴシック" panose="020B0600070205080204" pitchFamily="34" charset="-128"/>
                </a:endParaRPr>
              </a:p>
            </p:txBody>
          </p:sp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67" name="円/楕円 66"/>
            <p:cNvSpPr/>
            <p:nvPr/>
          </p:nvSpPr>
          <p:spPr>
            <a:xfrm>
              <a:off x="7996876" y="3818301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sp>
        <p:nvSpPr>
          <p:cNvPr id="43" name="テキスト ボックス 119">
            <a:extLst>
              <a:ext uri="{FF2B5EF4-FFF2-40B4-BE49-F238E27FC236}">
                <a16:creationId xmlns:a16="http://schemas.microsoft.com/office/drawing/2014/main" id="{089DFF6E-06CA-471A-AF62-237E0A7B0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9945" y="3577911"/>
            <a:ext cx="4924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>
                <a:solidFill>
                  <a:srgbClr val="12923D"/>
                </a:solidFill>
                <a:latin typeface="ＭＳ Ｐゴシック" panose="020B0600070205080204" pitchFamily="34" charset="-128"/>
              </a:rPr>
              <a:t>喜多方市</a:t>
            </a:r>
            <a:endParaRPr lang="ja-JP" altLang="en-US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</p:txBody>
      </p:sp>
      <p:sp>
        <p:nvSpPr>
          <p:cNvPr id="17" name="円/楕円 16">
            <a:extLst>
              <a:ext uri="{FF2B5EF4-FFF2-40B4-BE49-F238E27FC236}">
                <a16:creationId xmlns:a16="http://schemas.microsoft.com/office/drawing/2014/main" id="{95E7A5E6-4084-A749-7F54-0F0CE04C780C}"/>
              </a:ext>
            </a:extLst>
          </p:cNvPr>
          <p:cNvSpPr/>
          <p:nvPr/>
        </p:nvSpPr>
        <p:spPr>
          <a:xfrm>
            <a:off x="7911366" y="3640811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8" name="テキスト ボックス 119">
            <a:extLst>
              <a:ext uri="{FF2B5EF4-FFF2-40B4-BE49-F238E27FC236}">
                <a16:creationId xmlns:a16="http://schemas.microsoft.com/office/drawing/2014/main" id="{11B51DE8-046A-2220-0FB9-AEC0313740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60978" y="3870287"/>
            <a:ext cx="4924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>
                <a:solidFill>
                  <a:srgbClr val="12923D"/>
                </a:solidFill>
                <a:latin typeface="ＭＳ Ｐゴシック" panose="020B0600070205080204" pitchFamily="34" charset="-128"/>
              </a:rPr>
              <a:t>十日町市</a:t>
            </a:r>
            <a:endParaRPr lang="ja-JP" altLang="en-US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</p:txBody>
      </p:sp>
      <p:sp>
        <p:nvSpPr>
          <p:cNvPr id="19" name="円/楕円 18">
            <a:extLst>
              <a:ext uri="{FF2B5EF4-FFF2-40B4-BE49-F238E27FC236}">
                <a16:creationId xmlns:a16="http://schemas.microsoft.com/office/drawing/2014/main" id="{DE9AB6AB-A6A9-77C8-B1AD-D1ADAF425882}"/>
              </a:ext>
            </a:extLst>
          </p:cNvPr>
          <p:cNvSpPr/>
          <p:nvPr/>
        </p:nvSpPr>
        <p:spPr>
          <a:xfrm>
            <a:off x="7380312" y="3933056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0" name="正方形/長方形 9">
            <a:extLst>
              <a:ext uri="{FF2B5EF4-FFF2-40B4-BE49-F238E27FC236}">
                <a16:creationId xmlns:a16="http://schemas.microsoft.com/office/drawing/2014/main" id="{A944CACD-3C1E-1333-A6DA-7418FE37B9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677" y="69712"/>
            <a:ext cx="63722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南東北・新潟に昔から根付く食文化を体験し、様々な風土や地域への理解を深める　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2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泊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3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日コース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新潟県・福島県・山形県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sp>
        <p:nvSpPr>
          <p:cNvPr id="21" name="円/楕円 20">
            <a:extLst>
              <a:ext uri="{FF2B5EF4-FFF2-40B4-BE49-F238E27FC236}">
                <a16:creationId xmlns:a16="http://schemas.microsoft.com/office/drawing/2014/main" id="{DA4F7128-B430-A4CF-B07B-41CF92C3216F}"/>
              </a:ext>
            </a:extLst>
          </p:cNvPr>
          <p:cNvSpPr/>
          <p:nvPr/>
        </p:nvSpPr>
        <p:spPr>
          <a:xfrm>
            <a:off x="7979045" y="3644270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2" name="円/楕円 21">
            <a:extLst>
              <a:ext uri="{FF2B5EF4-FFF2-40B4-BE49-F238E27FC236}">
                <a16:creationId xmlns:a16="http://schemas.microsoft.com/office/drawing/2014/main" id="{2A5E9DA4-039F-D460-F011-CFE1AAE6359E}"/>
              </a:ext>
            </a:extLst>
          </p:cNvPr>
          <p:cNvSpPr/>
          <p:nvPr/>
        </p:nvSpPr>
        <p:spPr>
          <a:xfrm>
            <a:off x="7956376" y="3715777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3" name="円/楕円 22">
            <a:extLst>
              <a:ext uri="{FF2B5EF4-FFF2-40B4-BE49-F238E27FC236}">
                <a16:creationId xmlns:a16="http://schemas.microsoft.com/office/drawing/2014/main" id="{50234214-CB86-820E-7D08-BB1C1E64DFEB}"/>
              </a:ext>
            </a:extLst>
          </p:cNvPr>
          <p:cNvSpPr/>
          <p:nvPr/>
        </p:nvSpPr>
        <p:spPr>
          <a:xfrm>
            <a:off x="7434287" y="3685621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4" name="円/楕円 23">
            <a:extLst>
              <a:ext uri="{FF2B5EF4-FFF2-40B4-BE49-F238E27FC236}">
                <a16:creationId xmlns:a16="http://schemas.microsoft.com/office/drawing/2014/main" id="{F6D118FC-3F51-199C-76A5-2D3DADBE0CC7}"/>
              </a:ext>
            </a:extLst>
          </p:cNvPr>
          <p:cNvSpPr/>
          <p:nvPr/>
        </p:nvSpPr>
        <p:spPr>
          <a:xfrm>
            <a:off x="7473200" y="3590683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5" name="テキスト ボックス 119">
            <a:extLst>
              <a:ext uri="{FF2B5EF4-FFF2-40B4-BE49-F238E27FC236}">
                <a16:creationId xmlns:a16="http://schemas.microsoft.com/office/drawing/2014/main" id="{11DC46FB-9F97-2CF8-A7D7-C947D6D55F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1633" y="3616417"/>
            <a:ext cx="33855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>
                <a:solidFill>
                  <a:srgbClr val="12923D"/>
                </a:solidFill>
                <a:latin typeface="ＭＳ Ｐゴシック" panose="020B0600070205080204" pitchFamily="34" charset="-128"/>
              </a:rPr>
              <a:t>燕市</a:t>
            </a:r>
            <a:endParaRPr lang="ja-JP" altLang="en-US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</p:txBody>
      </p:sp>
      <p:sp>
        <p:nvSpPr>
          <p:cNvPr id="26" name="テキスト ボックス 119">
            <a:extLst>
              <a:ext uri="{FF2B5EF4-FFF2-40B4-BE49-F238E27FC236}">
                <a16:creationId xmlns:a16="http://schemas.microsoft.com/office/drawing/2014/main" id="{728C99FE-AF68-0D61-EA0C-39A5BC14F8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1755" y="3557684"/>
            <a:ext cx="4924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>
                <a:solidFill>
                  <a:srgbClr val="12923D"/>
                </a:solidFill>
                <a:latin typeface="ＭＳ Ｐゴシック" panose="020B0600070205080204" pitchFamily="34" charset="-128"/>
              </a:rPr>
              <a:t>北塩原村</a:t>
            </a:r>
            <a:endParaRPr lang="ja-JP" altLang="en-US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</p:txBody>
      </p:sp>
      <p:sp>
        <p:nvSpPr>
          <p:cNvPr id="27" name="テキスト ボックス 119">
            <a:extLst>
              <a:ext uri="{FF2B5EF4-FFF2-40B4-BE49-F238E27FC236}">
                <a16:creationId xmlns:a16="http://schemas.microsoft.com/office/drawing/2014/main" id="{57902A02-F133-7ACA-E8A8-9A238C77E9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9155" y="3735390"/>
            <a:ext cx="41549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>
                <a:solidFill>
                  <a:srgbClr val="12923D"/>
                </a:solidFill>
                <a:latin typeface="ＭＳ Ｐゴシック" panose="020B0600070205080204" pitchFamily="34" charset="-128"/>
              </a:rPr>
              <a:t>下郷町</a:t>
            </a:r>
            <a:endParaRPr lang="ja-JP" altLang="en-US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</p:txBody>
      </p:sp>
      <p:sp>
        <p:nvSpPr>
          <p:cNvPr id="28" name="テキスト ボックス 119">
            <a:extLst>
              <a:ext uri="{FF2B5EF4-FFF2-40B4-BE49-F238E27FC236}">
                <a16:creationId xmlns:a16="http://schemas.microsoft.com/office/drawing/2014/main" id="{EEF3B5CD-62DF-F469-561D-1AD6A977A1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36728" y="3643057"/>
            <a:ext cx="56938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>
                <a:solidFill>
                  <a:srgbClr val="12923D"/>
                </a:solidFill>
                <a:latin typeface="ＭＳ Ｐゴシック" panose="020B0600070205080204" pitchFamily="34" charset="-128"/>
              </a:rPr>
              <a:t>会津若松市</a:t>
            </a:r>
            <a:endParaRPr lang="ja-JP" altLang="en-US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</p:txBody>
      </p:sp>
      <p:sp>
        <p:nvSpPr>
          <p:cNvPr id="29" name="円/楕円 28">
            <a:extLst>
              <a:ext uri="{FF2B5EF4-FFF2-40B4-BE49-F238E27FC236}">
                <a16:creationId xmlns:a16="http://schemas.microsoft.com/office/drawing/2014/main" id="{4A3DE619-708E-582C-DA7E-E6D90B6D1716}"/>
              </a:ext>
            </a:extLst>
          </p:cNvPr>
          <p:cNvSpPr/>
          <p:nvPr/>
        </p:nvSpPr>
        <p:spPr>
          <a:xfrm>
            <a:off x="8100392" y="3314162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0" name="テキスト ボックス 119">
            <a:extLst>
              <a:ext uri="{FF2B5EF4-FFF2-40B4-BE49-F238E27FC236}">
                <a16:creationId xmlns:a16="http://schemas.microsoft.com/office/drawing/2014/main" id="{9D545D55-77CC-EBF7-7B9E-203B48E802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6952" y="3248410"/>
            <a:ext cx="41549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>
                <a:solidFill>
                  <a:srgbClr val="12923D"/>
                </a:solidFill>
                <a:latin typeface="ＭＳ Ｐゴシック" panose="020B0600070205080204" pitchFamily="34" charset="-128"/>
              </a:rPr>
              <a:t>上山市</a:t>
            </a:r>
            <a:endParaRPr lang="ja-JP" altLang="en-US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12815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3230</TotalTime>
  <Words>283</Words>
  <Application>Microsoft Office PowerPoint</Application>
  <PresentationFormat>画面に合わせる (4:3)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HGS創英角ｺﾞｼｯｸUB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一般財団法人 東北観光推進機構</cp:lastModifiedBy>
  <cp:revision>25</cp:revision>
  <cp:lastPrinted>2022-12-28T08:05:55Z</cp:lastPrinted>
  <dcterms:created xsi:type="dcterms:W3CDTF">2018-03-29T05:15:50Z</dcterms:created>
  <dcterms:modified xsi:type="dcterms:W3CDTF">2023-01-30T05:26:48Z</dcterms:modified>
</cp:coreProperties>
</file>