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howGuides="1"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42295"/>
              </p:ext>
            </p:extLst>
          </p:nvPr>
        </p:nvGraphicFramePr>
        <p:xfrm>
          <a:off x="50480" y="836712"/>
          <a:ext cx="6652295" cy="4896544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</a:t>
                      </a:r>
                      <a:r>
                        <a:rPr lang="ja-JP" altLang="en-US" sz="900" b="1"/>
                        <a:t>米粉団子「あんぼ」作り（体験）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燕市産業史料館（見学）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新潟ふるさと村／新潟産コシヒカリの定食（昼食）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新潟せんべい王国（見学</a:t>
                      </a:r>
                      <a:r>
                        <a:rPr lang="ja-JP" altLang="en-US" sz="9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分）＝＝新潟市内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＜新潟市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大内宿／ねぎそば（昼食）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lang="ja-JP" altLang="en-US" sz="9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会津若松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市内自主研修（★まちなか周遊バス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日フリー乗車券付き）</a:t>
                      </a:r>
                      <a:r>
                        <a:rPr lang="ja-JP" altLang="en-US" sz="9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・・・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r>
                        <a:rPr lang="ja-JP" altLang="en-US" sz="9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・・・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鶴ヶ城（集合写真）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分）＝＝東山温泉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＜会津若松市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福島県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会津若松市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五色沼（自然探勝路散策）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喜多方市内／喜多方ラーメン（昼食）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山形さくらんぼ狩り（体験）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188819" y="5895032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59214" y="836712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14584"/>
                <a:ext cx="1983245" cy="2947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7401094" y="3098685"/>
                <a:ext cx="389355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新潟市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7996876" y="3818301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945" y="3577911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喜多方市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95E7A5E6-4084-A749-7F54-0F0CE04C780C}"/>
              </a:ext>
            </a:extLst>
          </p:cNvPr>
          <p:cNvSpPr/>
          <p:nvPr/>
        </p:nvSpPr>
        <p:spPr>
          <a:xfrm>
            <a:off x="7911366" y="3640811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テキスト ボックス 119">
            <a:extLst>
              <a:ext uri="{FF2B5EF4-FFF2-40B4-BE49-F238E27FC236}">
                <a16:creationId xmlns:a16="http://schemas.microsoft.com/office/drawing/2014/main" id="{11B51DE8-046A-2220-0FB9-AEC031374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978" y="3870287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十日町市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DE9AB6AB-A6A9-77C8-B1AD-D1ADAF425882}"/>
              </a:ext>
            </a:extLst>
          </p:cNvPr>
          <p:cNvSpPr/>
          <p:nvPr/>
        </p:nvSpPr>
        <p:spPr>
          <a:xfrm>
            <a:off x="7380312" y="3933056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正方形/長方形 9">
            <a:extLst>
              <a:ext uri="{FF2B5EF4-FFF2-40B4-BE49-F238E27FC236}">
                <a16:creationId xmlns:a16="http://schemas.microsoft.com/office/drawing/2014/main" id="{A944CACD-3C1E-1333-A6DA-7418FE37B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南東北・新潟に昔から根付く食文化を体験し、様々な風土や地域への理解を深める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新潟県・福島県・山形県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DA4F7128-B430-A4CF-B07B-41CF92C3216F}"/>
              </a:ext>
            </a:extLst>
          </p:cNvPr>
          <p:cNvSpPr/>
          <p:nvPr/>
        </p:nvSpPr>
        <p:spPr>
          <a:xfrm>
            <a:off x="7979045" y="3644270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2A5E9DA4-039F-D460-F011-CFE1AAE6359E}"/>
              </a:ext>
            </a:extLst>
          </p:cNvPr>
          <p:cNvSpPr/>
          <p:nvPr/>
        </p:nvSpPr>
        <p:spPr>
          <a:xfrm>
            <a:off x="7956376" y="3715777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50234214-CB86-820E-7D08-BB1C1E64DFEB}"/>
              </a:ext>
            </a:extLst>
          </p:cNvPr>
          <p:cNvSpPr/>
          <p:nvPr/>
        </p:nvSpPr>
        <p:spPr>
          <a:xfrm>
            <a:off x="7434287" y="3685621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F6D118FC-3F51-199C-76A5-2D3DADBE0CC7}"/>
              </a:ext>
            </a:extLst>
          </p:cNvPr>
          <p:cNvSpPr/>
          <p:nvPr/>
        </p:nvSpPr>
        <p:spPr>
          <a:xfrm>
            <a:off x="7473200" y="3590683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テキスト ボックス 119">
            <a:extLst>
              <a:ext uri="{FF2B5EF4-FFF2-40B4-BE49-F238E27FC236}">
                <a16:creationId xmlns:a16="http://schemas.microsoft.com/office/drawing/2014/main" id="{11DC46FB-9F97-2CF8-A7D7-C947D6D55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633" y="3616417"/>
            <a:ext cx="3385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燕市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6" name="テキスト ボックス 119">
            <a:extLst>
              <a:ext uri="{FF2B5EF4-FFF2-40B4-BE49-F238E27FC236}">
                <a16:creationId xmlns:a16="http://schemas.microsoft.com/office/drawing/2014/main" id="{728C99FE-AF68-0D61-EA0C-39A5BC14F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1755" y="3557684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北塩原村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7" name="テキスト ボックス 119">
            <a:extLst>
              <a:ext uri="{FF2B5EF4-FFF2-40B4-BE49-F238E27FC236}">
                <a16:creationId xmlns:a16="http://schemas.microsoft.com/office/drawing/2014/main" id="{57902A02-F133-7ACA-E8A8-9A238C77E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155" y="3735390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下郷町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8" name="テキスト ボックス 119">
            <a:extLst>
              <a:ext uri="{FF2B5EF4-FFF2-40B4-BE49-F238E27FC236}">
                <a16:creationId xmlns:a16="http://schemas.microsoft.com/office/drawing/2014/main" id="{EEF3B5CD-62DF-F469-561D-1AD6A977A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6728" y="3643057"/>
            <a:ext cx="5693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会津若松市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4A3DE619-708E-582C-DA7E-E6D90B6D1716}"/>
              </a:ext>
            </a:extLst>
          </p:cNvPr>
          <p:cNvSpPr/>
          <p:nvPr/>
        </p:nvSpPr>
        <p:spPr>
          <a:xfrm>
            <a:off x="8100392" y="3314162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テキスト ボックス 119">
            <a:extLst>
              <a:ext uri="{FF2B5EF4-FFF2-40B4-BE49-F238E27FC236}">
                <a16:creationId xmlns:a16="http://schemas.microsoft.com/office/drawing/2014/main" id="{9D545D55-77CC-EBF7-7B9E-203B48E80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952" y="3248410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上山市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3230</TotalTime>
  <Words>283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一般財団法人 東北観光推進機構</cp:lastModifiedBy>
  <cp:revision>25</cp:revision>
  <cp:lastPrinted>2022-12-28T08:05:55Z</cp:lastPrinted>
  <dcterms:created xsi:type="dcterms:W3CDTF">2018-03-29T05:15:50Z</dcterms:created>
  <dcterms:modified xsi:type="dcterms:W3CDTF">2023-01-30T05:26:48Z</dcterms:modified>
</cp:coreProperties>
</file>