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howGuides="1">
      <p:cViewPr varScale="1">
        <p:scale>
          <a:sx n="92" d="100"/>
          <a:sy n="92" d="100"/>
        </p:scale>
        <p:origin x="118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2023/10/11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tohokukanko.jp/manabi/itineraries/detail_210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6759214" y="836712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061" y="1014584"/>
                <a:ext cx="1983245" cy="2947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7423095" y="1759866"/>
                <a:ext cx="679268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男鹿水族館</a:t>
                </a:r>
                <a:r>
                  <a:rPr lang="en-US" altLang="ja-JP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GAO</a:t>
                </a:r>
                <a:endPara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446100" y="2468401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431168"/>
              </p:ext>
            </p:extLst>
          </p:nvPr>
        </p:nvGraphicFramePr>
        <p:xfrm>
          <a:off x="50480" y="836712"/>
          <a:ext cx="6652295" cy="4896544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88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r>
                        <a:rPr lang="ja-JP" altLang="en-US" sz="9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■□■□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秋田駅＝＝（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なまはげ館・男鹿真山伝承館（見学）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男鹿水族館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GAO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（見学）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五風なまはげ太鼓ライブ（体験</a:t>
                      </a:r>
                      <a:r>
                        <a:rPr lang="ja-JP" altLang="en-US" sz="9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＝＝男鹿温泉郷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＜男鹿温泉郷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男鹿市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32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角館（班別研修・昼食）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あきた芸術村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（体験学習）</a:t>
                      </a: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=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</a:t>
                      </a: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　　　　　　　　　　　　　　　　　　　　　　　　　　　　　　　　　　　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＜あきた芸術村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仙北市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9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分）＝＝小岩井農場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（見学・体験学習・昼食）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分）＝＝盛岡駅</a:t>
                      </a:r>
                      <a:r>
                        <a:rPr lang="ja-JP" altLang="en-US" sz="9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■□■□各地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3188819" y="5895032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円/楕円 16">
            <a:extLst>
              <a:ext uri="{FF2B5EF4-FFF2-40B4-BE49-F238E27FC236}">
                <a16:creationId xmlns:a16="http://schemas.microsoft.com/office/drawing/2014/main" id="{95E7A5E6-4084-A749-7F54-0F0CE04C780C}"/>
              </a:ext>
            </a:extLst>
          </p:cNvPr>
          <p:cNvSpPr/>
          <p:nvPr/>
        </p:nvSpPr>
        <p:spPr>
          <a:xfrm>
            <a:off x="7841221" y="2224252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" name="正方形/長方形 9">
            <a:extLst>
              <a:ext uri="{FF2B5EF4-FFF2-40B4-BE49-F238E27FC236}">
                <a16:creationId xmlns:a16="http://schemas.microsoft.com/office/drawing/2014/main" id="{A944CACD-3C1E-1333-A6DA-7418FE37B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77" y="69712"/>
            <a:ext cx="6372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fontAlgn="base"/>
            <a:r>
              <a:rPr lang="ja-JP" altLang="en-US" sz="1400" b="1" i="0" dirty="0">
                <a:solidFill>
                  <a:srgbClr val="FF0000"/>
                </a:solidFill>
                <a:effectLst/>
                <a:latin typeface="+mn-ea"/>
                <a:ea typeface="+mn-ea"/>
              </a:rPr>
              <a:t>北海道からの「秋田」・「岩手」をめぐる２泊３日体験の旅　</a:t>
            </a:r>
            <a:endParaRPr lang="en-US" altLang="ja-JP" sz="1400" b="1" i="0" dirty="0">
              <a:solidFill>
                <a:srgbClr val="FF0000"/>
              </a:solidFill>
              <a:effectLst/>
              <a:latin typeface="+mn-ea"/>
              <a:ea typeface="+mn-ea"/>
            </a:endParaRPr>
          </a:p>
          <a:p>
            <a:pPr algn="just" fontAlgn="base"/>
            <a:r>
              <a:rPr lang="en-US" altLang="ja-JP" sz="1400" b="1" dirty="0">
                <a:solidFill>
                  <a:srgbClr val="FF0000"/>
                </a:solidFill>
                <a:latin typeface="+mn-ea"/>
                <a:ea typeface="+mn-ea"/>
              </a:rPr>
              <a:t>2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  <a:ea typeface="+mn-ea"/>
              </a:rPr>
              <a:t>泊</a:t>
            </a:r>
            <a:r>
              <a:rPr lang="en-US" altLang="ja-JP" sz="1400" b="1" dirty="0">
                <a:solidFill>
                  <a:srgbClr val="FF0000"/>
                </a:solidFill>
                <a:latin typeface="+mn-ea"/>
                <a:ea typeface="+mn-ea"/>
              </a:rPr>
              <a:t>3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  <a:ea typeface="+mn-ea"/>
              </a:rPr>
              <a:t>日コース</a:t>
            </a:r>
            <a:r>
              <a:rPr lang="en-US" altLang="ja-JP" sz="1400" b="1" dirty="0">
                <a:solidFill>
                  <a:srgbClr val="FF0000"/>
                </a:solidFill>
                <a:latin typeface="+mn-ea"/>
                <a:ea typeface="+mn-ea"/>
              </a:rPr>
              <a:t>【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  <a:ea typeface="+mn-ea"/>
              </a:rPr>
              <a:t>秋田県・岩手県</a:t>
            </a:r>
            <a:r>
              <a:rPr lang="en-US" altLang="ja-JP" sz="1400" b="1" dirty="0">
                <a:solidFill>
                  <a:srgbClr val="FF0000"/>
                </a:solidFill>
                <a:latin typeface="+mn-ea"/>
                <a:ea typeface="+mn-ea"/>
              </a:rPr>
              <a:t>】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  <a:ea typeface="+mn-ea"/>
              </a:rPr>
              <a:t>　</a:t>
            </a:r>
            <a:endParaRPr lang="en-US" altLang="ja-JP" sz="14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21" name="円/楕円 20">
            <a:extLst>
              <a:ext uri="{FF2B5EF4-FFF2-40B4-BE49-F238E27FC236}">
                <a16:creationId xmlns:a16="http://schemas.microsoft.com/office/drawing/2014/main" id="{DA4F7128-B430-A4CF-B07B-41CF92C3216F}"/>
              </a:ext>
            </a:extLst>
          </p:cNvPr>
          <p:cNvSpPr/>
          <p:nvPr/>
        </p:nvSpPr>
        <p:spPr>
          <a:xfrm>
            <a:off x="8136904" y="2475872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2" name="円/楕円 21">
            <a:extLst>
              <a:ext uri="{FF2B5EF4-FFF2-40B4-BE49-F238E27FC236}">
                <a16:creationId xmlns:a16="http://schemas.microsoft.com/office/drawing/2014/main" id="{2A5E9DA4-039F-D460-F011-CFE1AAE6359E}"/>
              </a:ext>
            </a:extLst>
          </p:cNvPr>
          <p:cNvSpPr/>
          <p:nvPr/>
        </p:nvSpPr>
        <p:spPr>
          <a:xfrm>
            <a:off x="8189851" y="2465895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4" name="円/楕円 23">
            <a:extLst>
              <a:ext uri="{FF2B5EF4-FFF2-40B4-BE49-F238E27FC236}">
                <a16:creationId xmlns:a16="http://schemas.microsoft.com/office/drawing/2014/main" id="{F6D118FC-3F51-199C-76A5-2D3DADBE0CC7}"/>
              </a:ext>
            </a:extLst>
          </p:cNvPr>
          <p:cNvSpPr/>
          <p:nvPr/>
        </p:nvSpPr>
        <p:spPr>
          <a:xfrm>
            <a:off x="7770093" y="2228683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5" name="テキスト ボックス 119">
            <a:extLst>
              <a:ext uri="{FF2B5EF4-FFF2-40B4-BE49-F238E27FC236}">
                <a16:creationId xmlns:a16="http://schemas.microsoft.com/office/drawing/2014/main" id="{11DC46FB-9F97-2CF8-A7D7-C947D6D55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3663" y="2467634"/>
            <a:ext cx="5693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小岩井農場</a:t>
            </a:r>
          </a:p>
        </p:txBody>
      </p:sp>
      <p:sp>
        <p:nvSpPr>
          <p:cNvPr id="27" name="テキスト ボックス 119">
            <a:extLst>
              <a:ext uri="{FF2B5EF4-FFF2-40B4-BE49-F238E27FC236}">
                <a16:creationId xmlns:a16="http://schemas.microsoft.com/office/drawing/2014/main" id="{57902A02-F133-7ACA-E8A8-9A238C77E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5388" y="2406410"/>
            <a:ext cx="33855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角館</a:t>
            </a:r>
          </a:p>
        </p:txBody>
      </p:sp>
      <p:sp>
        <p:nvSpPr>
          <p:cNvPr id="29" name="円/楕円 28">
            <a:extLst>
              <a:ext uri="{FF2B5EF4-FFF2-40B4-BE49-F238E27FC236}">
                <a16:creationId xmlns:a16="http://schemas.microsoft.com/office/drawing/2014/main" id="{4A3DE619-708E-582C-DA7E-E6D90B6D1716}"/>
              </a:ext>
            </a:extLst>
          </p:cNvPr>
          <p:cNvSpPr/>
          <p:nvPr/>
        </p:nvSpPr>
        <p:spPr>
          <a:xfrm>
            <a:off x="7810634" y="2255671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テキスト ボックス 119">
            <a:extLst>
              <a:ext uri="{FF2B5EF4-FFF2-40B4-BE49-F238E27FC236}">
                <a16:creationId xmlns:a16="http://schemas.microsoft.com/office/drawing/2014/main" id="{9D545D55-77CC-EBF7-7B9E-203B48E80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5661" y="2190325"/>
            <a:ext cx="11288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なまはげ館・男鹿真山伝承館</a:t>
            </a:r>
            <a:endParaRPr lang="en-US" altLang="ja-JP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5" name="テキスト ボックス 119">
            <a:extLst>
              <a:ext uri="{FF2B5EF4-FFF2-40B4-BE49-F238E27FC236}">
                <a16:creationId xmlns:a16="http://schemas.microsoft.com/office/drawing/2014/main" id="{23A3151A-C3A0-3805-FE12-E70DE9DB3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0412" y="2075176"/>
            <a:ext cx="5693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男鹿温泉郷</a:t>
            </a:r>
          </a:p>
        </p:txBody>
      </p:sp>
      <p:sp>
        <p:nvSpPr>
          <p:cNvPr id="6" name="テキスト ボックス 119">
            <a:extLst>
              <a:ext uri="{FF2B5EF4-FFF2-40B4-BE49-F238E27FC236}">
                <a16:creationId xmlns:a16="http://schemas.microsoft.com/office/drawing/2014/main" id="{203D1334-B680-F6FD-8D68-6E085F5A6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7906" y="2316453"/>
            <a:ext cx="62388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あきた芸術村</a:t>
            </a:r>
          </a:p>
        </p:txBody>
      </p:sp>
      <p:sp>
        <p:nvSpPr>
          <p:cNvPr id="9" name="四角形: 角度付き 8">
            <a:extLst>
              <a:ext uri="{FF2B5EF4-FFF2-40B4-BE49-F238E27FC236}">
                <a16:creationId xmlns:a16="http://schemas.microsoft.com/office/drawing/2014/main" id="{1A9882B6-6E7A-52CE-F444-BAB4284BF389}"/>
              </a:ext>
            </a:extLst>
          </p:cNvPr>
          <p:cNvSpPr/>
          <p:nvPr/>
        </p:nvSpPr>
        <p:spPr>
          <a:xfrm>
            <a:off x="7236297" y="6024523"/>
            <a:ext cx="1618888" cy="649981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hlinkClick r:id="rId4"/>
              </a:rPr>
              <a:t>詳細ページへ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3279</TotalTime>
  <Words>231</Words>
  <Application>Microsoft Office PowerPoint</Application>
  <PresentationFormat>画面に合わせる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東北観光推進機構 一般社団法人</cp:lastModifiedBy>
  <cp:revision>31</cp:revision>
  <cp:lastPrinted>2023-10-11T00:03:54Z</cp:lastPrinted>
  <dcterms:created xsi:type="dcterms:W3CDTF">2018-03-29T05:15:50Z</dcterms:created>
  <dcterms:modified xsi:type="dcterms:W3CDTF">2023-10-11T00:07:23Z</dcterms:modified>
</cp:coreProperties>
</file>