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1"/>
  </p:normalViewPr>
  <p:slideViewPr>
    <p:cSldViewPr showGuides="1">
      <p:cViewPr varScale="1">
        <p:scale>
          <a:sx n="79" d="100"/>
          <a:sy n="79" d="100"/>
        </p:scale>
        <p:origin x="157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4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59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775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29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025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78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784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02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30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25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97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BE571-54F9-4AC8-A954-2B129DF2BD32}" type="datetimeFigureOut">
              <a:rPr kumimoji="1" lang="ja-JP" altLang="en-US" smtClean="0"/>
              <a:t>2023/10/26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27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tohokukanko.jp/manabi/itineraries/detail_212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/>
          <p:cNvGrpSpPr/>
          <p:nvPr/>
        </p:nvGrpSpPr>
        <p:grpSpPr>
          <a:xfrm>
            <a:off x="6760298" y="839658"/>
            <a:ext cx="2241896" cy="3715803"/>
            <a:chOff x="6799718" y="847724"/>
            <a:chExt cx="2241896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799718" y="847724"/>
              <a:ext cx="2241896" cy="3715803"/>
              <a:chOff x="7059613" y="571500"/>
              <a:chExt cx="2100834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103047" y="644794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04061" y="1014584"/>
                <a:ext cx="1983245" cy="29470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67" name="円/楕円 66"/>
            <p:cNvSpPr/>
            <p:nvPr/>
          </p:nvSpPr>
          <p:spPr>
            <a:xfrm>
              <a:off x="8784450" y="2808126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9397600"/>
              </p:ext>
            </p:extLst>
          </p:nvPr>
        </p:nvGraphicFramePr>
        <p:xfrm>
          <a:off x="50481" y="836712"/>
          <a:ext cx="6609752" cy="4896544"/>
        </p:xfrm>
        <a:graphic>
          <a:graphicData uri="http://schemas.openxmlformats.org/drawingml/2006/table">
            <a:tbl>
              <a:tblPr/>
              <a:tblGrid>
                <a:gridCol w="367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272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52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53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688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</a:t>
                      </a:r>
                      <a:r>
                        <a:rPr lang="ja-JP" altLang="en-US" sz="9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■□■□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一ノ関駅＝＝（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80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陸前高田Ｗａｔａｍｉオーガニックランド（昼食）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zh-TW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東日本大震災津波伝承館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（見学）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＝陸前高田民泊体験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（体験・宿泊</a:t>
                      </a:r>
                      <a:r>
                        <a:rPr lang="ja-JP" altLang="en-US" sz="9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）　</a:t>
                      </a:r>
                      <a:endParaRPr kumimoji="1" lang="en-US" altLang="ja-JP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　　　　　　　　　　　　　　　　　　　　　　　　　　　　　　　　　　　　　　　　　　　　　　　　　　　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＜陸前高田市内で民泊＞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岩手県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陸前高田市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321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陸前高田民泊体験＝（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南三陸町体験学習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分）＝＝＝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</a:t>
                      </a:r>
                      <a:endParaRPr kumimoji="1" lang="en-US" altLang="ja-JP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　　　　　　　　　　　　　　　　　　　　　　　　　　　　　　　　　　　　　　　　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＜南三陸ホテル観洋　泊＞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宮城県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南三陸町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791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震災語り部バス（見学）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(10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南三陸・海のビジターセンター（体験）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くりこま高原駅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519557" y="127630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3129038" y="5800894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0" name="正方形/長方形 9">
            <a:extLst>
              <a:ext uri="{FF2B5EF4-FFF2-40B4-BE49-F238E27FC236}">
                <a16:creationId xmlns:a16="http://schemas.microsoft.com/office/drawing/2014/main" id="{A944CACD-3C1E-1333-A6DA-7418FE37B9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677" y="177433"/>
            <a:ext cx="63722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 fontAlgn="base"/>
            <a:r>
              <a:rPr lang="ja-JP" altLang="en-US" sz="1400" b="1" i="0" dirty="0">
                <a:solidFill>
                  <a:srgbClr val="FF0000"/>
                </a:solidFill>
                <a:effectLst/>
                <a:latin typeface="+mn-ea"/>
                <a:ea typeface="+mn-ea"/>
              </a:rPr>
              <a:t>体験づくしで岩手・宮城の沿岸部を巡る２泊３日のコース</a:t>
            </a:r>
            <a:r>
              <a:rPr lang="en-US" altLang="ja-JP" sz="1400" b="1" i="0" dirty="0">
                <a:solidFill>
                  <a:srgbClr val="FF0000"/>
                </a:solidFill>
                <a:effectLst/>
                <a:latin typeface="+mn-ea"/>
                <a:ea typeface="+mn-ea"/>
              </a:rPr>
              <a:t>【</a:t>
            </a:r>
            <a:r>
              <a:rPr lang="ja-JP" altLang="en-US" sz="1400" b="1" i="0" dirty="0">
                <a:solidFill>
                  <a:srgbClr val="FF0000"/>
                </a:solidFill>
                <a:effectLst/>
                <a:latin typeface="+mn-ea"/>
                <a:ea typeface="+mn-ea"/>
              </a:rPr>
              <a:t>岩手県・宮城県</a:t>
            </a:r>
            <a:r>
              <a:rPr lang="en-US" altLang="ja-JP" sz="1400" b="1" i="0" dirty="0">
                <a:solidFill>
                  <a:srgbClr val="FF0000"/>
                </a:solidFill>
                <a:effectLst/>
                <a:latin typeface="+mn-ea"/>
                <a:ea typeface="+mn-ea"/>
              </a:rPr>
              <a:t>】</a:t>
            </a:r>
            <a:endParaRPr lang="en-US" altLang="ja-JP" sz="1400" b="1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22" name="円/楕円 21">
            <a:extLst>
              <a:ext uri="{FF2B5EF4-FFF2-40B4-BE49-F238E27FC236}">
                <a16:creationId xmlns:a16="http://schemas.microsoft.com/office/drawing/2014/main" id="{2A5E9DA4-039F-D460-F011-CFE1AAE6359E}"/>
              </a:ext>
            </a:extLst>
          </p:cNvPr>
          <p:cNvSpPr/>
          <p:nvPr/>
        </p:nvSpPr>
        <p:spPr>
          <a:xfrm>
            <a:off x="8627254" y="3032326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0" name="テキスト ボックス 119">
            <a:extLst>
              <a:ext uri="{FF2B5EF4-FFF2-40B4-BE49-F238E27FC236}">
                <a16:creationId xmlns:a16="http://schemas.microsoft.com/office/drawing/2014/main" id="{9D545D55-77CC-EBF7-7B9E-203B48E802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70985" y="2512893"/>
            <a:ext cx="131157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陸前高田</a:t>
            </a:r>
            <a:r>
              <a:rPr lang="en-US" altLang="ja-JP" sz="600" dirty="0" err="1">
                <a:solidFill>
                  <a:srgbClr val="12923D"/>
                </a:solidFill>
                <a:latin typeface="ＭＳ Ｐゴシック" panose="020B0600070205080204" pitchFamily="34" charset="-128"/>
              </a:rPr>
              <a:t>Watami</a:t>
            </a:r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オーガニックランド</a:t>
            </a:r>
            <a:endParaRPr lang="en-US" altLang="ja-JP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東日本大震災津波伝承館</a:t>
            </a:r>
            <a:endParaRPr lang="en-US" altLang="ja-JP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陸前高田民泊体験</a:t>
            </a:r>
            <a:endParaRPr lang="en-US" altLang="ja-JP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</p:txBody>
      </p:sp>
      <p:sp>
        <p:nvSpPr>
          <p:cNvPr id="5" name="テキスト ボックス 119">
            <a:extLst>
              <a:ext uri="{FF2B5EF4-FFF2-40B4-BE49-F238E27FC236}">
                <a16:creationId xmlns:a16="http://schemas.microsoft.com/office/drawing/2014/main" id="{23A3151A-C3A0-3805-FE12-E70DE9DB3D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0531" y="2893826"/>
            <a:ext cx="118013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南三陸町体験学習</a:t>
            </a:r>
            <a:endParaRPr lang="en-US" altLang="ja-JP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南三陸・海のビジターセンター</a:t>
            </a:r>
            <a:endParaRPr lang="en-US" altLang="ja-JP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</p:txBody>
      </p:sp>
      <p:sp>
        <p:nvSpPr>
          <p:cNvPr id="9" name="四角形: 角度付き 8">
            <a:extLst>
              <a:ext uri="{FF2B5EF4-FFF2-40B4-BE49-F238E27FC236}">
                <a16:creationId xmlns:a16="http://schemas.microsoft.com/office/drawing/2014/main" id="{1A9882B6-6E7A-52CE-F444-BAB4284BF389}"/>
              </a:ext>
            </a:extLst>
          </p:cNvPr>
          <p:cNvSpPr/>
          <p:nvPr/>
        </p:nvSpPr>
        <p:spPr>
          <a:xfrm>
            <a:off x="7236297" y="6024523"/>
            <a:ext cx="1618888" cy="649981"/>
          </a:xfrm>
          <a:prstGeom prst="bevel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hlinkClick r:id="rId4"/>
              </a:rPr>
              <a:t>詳細ページへ</a:t>
            </a:r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4212815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3399</TotalTime>
  <Words>199</Words>
  <Application>Microsoft Office PowerPoint</Application>
  <PresentationFormat>画面に合わせる (4:3)</PresentationFormat>
  <Paragraphs>28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新細明體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東北観光推進機構 一般社団法人</cp:lastModifiedBy>
  <cp:revision>46</cp:revision>
  <cp:lastPrinted>2023-10-26T01:49:46Z</cp:lastPrinted>
  <dcterms:created xsi:type="dcterms:W3CDTF">2018-03-29T05:15:50Z</dcterms:created>
  <dcterms:modified xsi:type="dcterms:W3CDTF">2023-10-26T07:56:35Z</dcterms:modified>
</cp:coreProperties>
</file>