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howGuides="1">
      <p:cViewPr varScale="1">
        <p:scale>
          <a:sx n="79" d="100"/>
          <a:sy n="79" d="100"/>
        </p:scale>
        <p:origin x="157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2023/10/26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tohokukanko.jp/manabi/itineraries/detail_214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6809661" y="850954"/>
            <a:ext cx="5146809" cy="3900469"/>
            <a:chOff x="6799719" y="847724"/>
            <a:chExt cx="5146809" cy="3900469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9" y="847724"/>
              <a:ext cx="5146809" cy="3900469"/>
              <a:chOff x="7059613" y="571500"/>
              <a:chExt cx="4822967" cy="3674401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103047" y="644794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061" y="1014584"/>
                <a:ext cx="1983245" cy="2947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10676061" y="4071938"/>
                <a:ext cx="1206519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アクアマリンふくしま・ハワイアンズ</a:t>
                </a: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283828" y="2114459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253696"/>
              </p:ext>
            </p:extLst>
          </p:nvPr>
        </p:nvGraphicFramePr>
        <p:xfrm>
          <a:off x="50480" y="836712"/>
          <a:ext cx="6652295" cy="516284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88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r>
                        <a:rPr lang="ja-JP" altLang="en-US" sz="9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■□■□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盛岡駅＝（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小岩井農場めぐりバスツアー（見学）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康楽館（見学）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小坂鉱山（見学）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＝ホテル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　　　　　　　　　　　　　　　　　　　　　　　　　　　＜大湯温泉ホテル鹿角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鹿角市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32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三内丸山遺跡（見学）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青森県観光物産館アスパム（食事）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ねぶたの家ワ・ラッセ（体験）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(15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新青森駅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函館市内</a:t>
                      </a: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　　　　　　　　　　　　　　　　　　　　　　　　　　　　　　　　　　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＜函館市内　泊＞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北海道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函館市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9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2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函館市内の教育旅行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函館空港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</a:t>
                      </a: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羽田空港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3129036" y="6000739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" name="正方形/長方形 9">
            <a:extLst>
              <a:ext uri="{FF2B5EF4-FFF2-40B4-BE49-F238E27FC236}">
                <a16:creationId xmlns:a16="http://schemas.microsoft.com/office/drawing/2014/main" id="{A944CACD-3C1E-1333-A6DA-7418FE37B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fontAlgn="base"/>
            <a:r>
              <a:rPr lang="ja-JP" altLang="en-US" sz="1400" b="1" i="0" dirty="0">
                <a:solidFill>
                  <a:srgbClr val="FF0000"/>
                </a:solidFill>
                <a:effectLst/>
                <a:latin typeface="+mn-ea"/>
                <a:ea typeface="+mn-ea"/>
              </a:rPr>
              <a:t>北東北と北海道（函館）を満喫する２泊３日のコース</a:t>
            </a:r>
            <a:endParaRPr lang="en-US" altLang="ja-JP" sz="1400" b="1" i="0" dirty="0">
              <a:solidFill>
                <a:srgbClr val="FF0000"/>
              </a:solidFill>
              <a:effectLst/>
              <a:latin typeface="+mn-ea"/>
              <a:ea typeface="+mn-ea"/>
            </a:endParaRPr>
          </a:p>
        </p:txBody>
      </p:sp>
      <p:sp>
        <p:nvSpPr>
          <p:cNvPr id="21" name="円/楕円 20">
            <a:extLst>
              <a:ext uri="{FF2B5EF4-FFF2-40B4-BE49-F238E27FC236}">
                <a16:creationId xmlns:a16="http://schemas.microsoft.com/office/drawing/2014/main" id="{DA4F7128-B430-A4CF-B07B-41CF92C3216F}"/>
              </a:ext>
            </a:extLst>
          </p:cNvPr>
          <p:cNvSpPr/>
          <p:nvPr/>
        </p:nvSpPr>
        <p:spPr>
          <a:xfrm>
            <a:off x="10808971" y="4311764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2" name="円/楕円 21">
            <a:extLst>
              <a:ext uri="{FF2B5EF4-FFF2-40B4-BE49-F238E27FC236}">
                <a16:creationId xmlns:a16="http://schemas.microsoft.com/office/drawing/2014/main" id="{2A5E9DA4-039F-D460-F011-CFE1AAE6359E}"/>
              </a:ext>
            </a:extLst>
          </p:cNvPr>
          <p:cNvSpPr/>
          <p:nvPr/>
        </p:nvSpPr>
        <p:spPr>
          <a:xfrm>
            <a:off x="8413414" y="2420888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5" name="テキスト ボックス 119">
            <a:extLst>
              <a:ext uri="{FF2B5EF4-FFF2-40B4-BE49-F238E27FC236}">
                <a16:creationId xmlns:a16="http://schemas.microsoft.com/office/drawing/2014/main" id="{11DC46FB-9F97-2CF8-A7D7-C947D6D55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9142" y="2382530"/>
            <a:ext cx="5693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小岩井農場</a:t>
            </a:r>
          </a:p>
        </p:txBody>
      </p:sp>
      <p:sp>
        <p:nvSpPr>
          <p:cNvPr id="29" name="円/楕円 28">
            <a:extLst>
              <a:ext uri="{FF2B5EF4-FFF2-40B4-BE49-F238E27FC236}">
                <a16:creationId xmlns:a16="http://schemas.microsoft.com/office/drawing/2014/main" id="{4A3DE619-708E-582C-DA7E-E6D90B6D1716}"/>
              </a:ext>
            </a:extLst>
          </p:cNvPr>
          <p:cNvSpPr/>
          <p:nvPr/>
        </p:nvSpPr>
        <p:spPr>
          <a:xfrm>
            <a:off x="8266782" y="1707804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テキスト ボックス 119">
            <a:extLst>
              <a:ext uri="{FF2B5EF4-FFF2-40B4-BE49-F238E27FC236}">
                <a16:creationId xmlns:a16="http://schemas.microsoft.com/office/drawing/2014/main" id="{9D545D55-77CC-EBF7-7B9E-203B48E80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6699" y="2006176"/>
            <a:ext cx="49244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康楽館</a:t>
            </a:r>
            <a:endParaRPr lang="en-US" altLang="ja-JP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小坂鉱山</a:t>
            </a:r>
            <a:endParaRPr lang="en-US" altLang="ja-JP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5" name="テキスト ボックス 119">
            <a:extLst>
              <a:ext uri="{FF2B5EF4-FFF2-40B4-BE49-F238E27FC236}">
                <a16:creationId xmlns:a16="http://schemas.microsoft.com/office/drawing/2014/main" id="{23A3151A-C3A0-3805-FE12-E70DE9DB3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2811" y="1529155"/>
            <a:ext cx="6463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三内丸山遺跡</a:t>
            </a:r>
            <a:endParaRPr lang="en-US" altLang="ja-JP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アスパム</a:t>
            </a:r>
            <a:endParaRPr lang="en-US" altLang="ja-JP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ワ・ラッセ</a:t>
            </a:r>
            <a:endParaRPr lang="en-US" altLang="ja-JP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9" name="四角形: 角度付き 8">
            <a:extLst>
              <a:ext uri="{FF2B5EF4-FFF2-40B4-BE49-F238E27FC236}">
                <a16:creationId xmlns:a16="http://schemas.microsoft.com/office/drawing/2014/main" id="{1A9882B6-6E7A-52CE-F444-BAB4284BF389}"/>
              </a:ext>
            </a:extLst>
          </p:cNvPr>
          <p:cNvSpPr/>
          <p:nvPr/>
        </p:nvSpPr>
        <p:spPr>
          <a:xfrm>
            <a:off x="7236297" y="6024523"/>
            <a:ext cx="1618888" cy="649981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hlinkClick r:id="rId4"/>
              </a:rPr>
              <a:t>詳細ページへ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3352</TotalTime>
  <Words>221</Words>
  <Application>Microsoft Office PowerPoint</Application>
  <PresentationFormat>画面に合わせる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東北観光推進機構 一般社団法人</cp:lastModifiedBy>
  <cp:revision>46</cp:revision>
  <cp:lastPrinted>2023-10-26T01:49:46Z</cp:lastPrinted>
  <dcterms:created xsi:type="dcterms:W3CDTF">2018-03-29T05:15:50Z</dcterms:created>
  <dcterms:modified xsi:type="dcterms:W3CDTF">2023-10-26T09:25:36Z</dcterms:modified>
</cp:coreProperties>
</file>