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hokukanko.jp/manabi/itineraries/detail_21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809661" y="850954"/>
            <a:ext cx="5146809" cy="3900469"/>
            <a:chOff x="6799719" y="847724"/>
            <a:chExt cx="5146809" cy="3900469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9" y="847724"/>
              <a:ext cx="5146809" cy="3900469"/>
              <a:chOff x="7059613" y="571500"/>
              <a:chExt cx="4822967" cy="3674401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103047" y="644794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10676061" y="4071938"/>
                <a:ext cx="1206519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アクアマリンふくしま・ハワイアンズ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283828" y="2114459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53696"/>
              </p:ext>
            </p:extLst>
          </p:nvPr>
        </p:nvGraphicFramePr>
        <p:xfrm>
          <a:off x="50480" y="836712"/>
          <a:ext cx="6652295" cy="516284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盛岡駅＝（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小岩井農場めぐりバスツアー（見学）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康楽館（見学）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小坂鉱山（見学）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＝ホテル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＜大湯温泉ホテル鹿角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鹿角市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三内丸山遺跡（見学）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青森県観光物産館アスパム（食事）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ねぶたの家ワ・ラッセ（体験）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新青森駅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函館市内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＜函館市内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北海道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函館市内の教育旅行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函館空港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羽田空港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29036" y="6000739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北東北と北海道（函館）を満喫する２泊３日のコース</a:t>
            </a:r>
            <a:endParaRPr lang="en-US" altLang="ja-JP" sz="1400" b="1" i="0" dirty="0">
              <a:solidFill>
                <a:srgbClr val="FF000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10808971" y="431176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413414" y="242088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9142" y="2382530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小岩井農場</a:t>
            </a: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4A3DE619-708E-582C-DA7E-E6D90B6D1716}"/>
              </a:ext>
            </a:extLst>
          </p:cNvPr>
          <p:cNvSpPr/>
          <p:nvPr/>
        </p:nvSpPr>
        <p:spPr>
          <a:xfrm>
            <a:off x="8266782" y="170780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6699" y="2006176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康楽館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小坂鉱山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119">
            <a:extLst>
              <a:ext uri="{FF2B5EF4-FFF2-40B4-BE49-F238E27FC236}">
                <a16:creationId xmlns:a16="http://schemas.microsoft.com/office/drawing/2014/main" id="{23A3151A-C3A0-3805-FE12-E70DE9DB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811" y="152915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三内丸山遺跡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アスパム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ワ・ラッセ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1A9882B6-6E7A-52CE-F444-BAB4284BF389}"/>
              </a:ext>
            </a:extLst>
          </p:cNvPr>
          <p:cNvSpPr/>
          <p:nvPr/>
        </p:nvSpPr>
        <p:spPr>
          <a:xfrm>
            <a:off x="7236297" y="6024523"/>
            <a:ext cx="1618888" cy="649981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hlinkClick r:id="rId4"/>
              </a:rPr>
              <a:t>詳細ページへ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221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46</cp:revision>
  <cp:lastPrinted>2023-10-26T01:49:46Z</cp:lastPrinted>
  <dcterms:created xsi:type="dcterms:W3CDTF">2018-03-29T05:15:50Z</dcterms:created>
  <dcterms:modified xsi:type="dcterms:W3CDTF">2023-10-26T09:25:36Z</dcterms:modified>
</cp:coreProperties>
</file>