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howGuides="1"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2023/10/27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tohokukanko.jp/manabi/itineraries/detail_216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6760297" y="839658"/>
            <a:ext cx="2241896" cy="3715803"/>
            <a:chOff x="6799717" y="847724"/>
            <a:chExt cx="2241896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7" y="847724"/>
              <a:ext cx="2241896" cy="3715803"/>
              <a:chOff x="7059613" y="571500"/>
              <a:chExt cx="2100834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103047" y="644794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419428" y="2836803"/>
                <a:ext cx="677766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蔵王の樹氷観察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058173" y="3789033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66033"/>
              </p:ext>
            </p:extLst>
          </p:nvPr>
        </p:nvGraphicFramePr>
        <p:xfrm>
          <a:off x="50480" y="836712"/>
          <a:ext cx="6652295" cy="516284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■□■□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山形駅＝＝（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山形県観光物産会館（昼食）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蔵王の樹氷観察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＝ホテル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＜蔵王温泉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上杉神社・伝国の杜（見学）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会津若松市内班別研修（体験）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　　　　　　　　　　　　　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＜東山温泉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会津若松市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鶴ヶ城・会津藩校日新館（見学）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野口英世記念館・野口英世記念感染症ミュージアム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郡山駅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29036" y="6000739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fontAlgn="base"/>
            <a:r>
              <a:rPr lang="ja-JP" altLang="en-US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山形と福島を巡る冬の環境学習と歴史の旅</a:t>
            </a:r>
            <a:r>
              <a:rPr lang="en-US" altLang="ja-JP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【</a:t>
            </a:r>
            <a:r>
              <a:rPr lang="ja-JP" altLang="en-US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山形県・福島県</a:t>
            </a:r>
            <a:r>
              <a:rPr lang="en-US" altLang="ja-JP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】</a:t>
            </a:r>
            <a:endParaRPr lang="en-US" altLang="ja-JP" sz="1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1" name="円/楕円 20">
            <a:extLst>
              <a:ext uri="{FF2B5EF4-FFF2-40B4-BE49-F238E27FC236}">
                <a16:creationId xmlns:a16="http://schemas.microsoft.com/office/drawing/2014/main" id="{DA4F7128-B430-A4CF-B07B-41CF92C3216F}"/>
              </a:ext>
            </a:extLst>
          </p:cNvPr>
          <p:cNvSpPr/>
          <p:nvPr/>
        </p:nvSpPr>
        <p:spPr>
          <a:xfrm>
            <a:off x="8172400" y="3321837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2A5E9DA4-039F-D460-F011-CFE1AAE6359E}"/>
              </a:ext>
            </a:extLst>
          </p:cNvPr>
          <p:cNvSpPr/>
          <p:nvPr/>
        </p:nvSpPr>
        <p:spPr>
          <a:xfrm>
            <a:off x="8126211" y="373253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テキスト ボックス 119">
            <a:extLst>
              <a:ext uri="{FF2B5EF4-FFF2-40B4-BE49-F238E27FC236}">
                <a16:creationId xmlns:a16="http://schemas.microsoft.com/office/drawing/2014/main" id="{11DC46FB-9F97-2CF8-A7D7-C947D6D5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476" y="3715621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会津若松市</a:t>
            </a: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4A3DE619-708E-582C-DA7E-E6D90B6D1716}"/>
              </a:ext>
            </a:extLst>
          </p:cNvPr>
          <p:cNvSpPr/>
          <p:nvPr/>
        </p:nvSpPr>
        <p:spPr>
          <a:xfrm>
            <a:off x="8045741" y="348335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テキスト ボックス 119">
            <a:extLst>
              <a:ext uri="{FF2B5EF4-FFF2-40B4-BE49-F238E27FC236}">
                <a16:creationId xmlns:a16="http://schemas.microsoft.com/office/drawing/2014/main" id="{9D545D55-77CC-EBF7-7B9E-203B48E80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966" y="3391022"/>
            <a:ext cx="8386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上杉神社・伝国の杜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5" name="テキスト ボックス 119">
            <a:extLst>
              <a:ext uri="{FF2B5EF4-FFF2-40B4-BE49-F238E27FC236}">
                <a16:creationId xmlns:a16="http://schemas.microsoft.com/office/drawing/2014/main" id="{23A3151A-C3A0-3805-FE12-E70DE9DB3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9844" y="3630413"/>
            <a:ext cx="83548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野口英世記念館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感染症ミュージアム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9" name="四角形: 角度付き 8">
            <a:extLst>
              <a:ext uri="{FF2B5EF4-FFF2-40B4-BE49-F238E27FC236}">
                <a16:creationId xmlns:a16="http://schemas.microsoft.com/office/drawing/2014/main" id="{1A9882B6-6E7A-52CE-F444-BAB4284BF389}"/>
              </a:ext>
            </a:extLst>
          </p:cNvPr>
          <p:cNvSpPr/>
          <p:nvPr/>
        </p:nvSpPr>
        <p:spPr>
          <a:xfrm>
            <a:off x="7236297" y="6024523"/>
            <a:ext cx="1618888" cy="649981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hlinkClick r:id="rId4"/>
              </a:rPr>
              <a:t>詳細ページへ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3333</TotalTime>
  <Words>206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東北観光推進機構 一般社団法人</cp:lastModifiedBy>
  <cp:revision>45</cp:revision>
  <cp:lastPrinted>2023-10-26T01:49:46Z</cp:lastPrinted>
  <dcterms:created xsi:type="dcterms:W3CDTF">2018-03-29T05:15:50Z</dcterms:created>
  <dcterms:modified xsi:type="dcterms:W3CDTF">2023-10-27T06:28:32Z</dcterms:modified>
</cp:coreProperties>
</file>