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C6FF"/>
    <a:srgbClr val="FE5226"/>
    <a:srgbClr val="FFEBE5"/>
    <a:srgbClr val="EBFBFF"/>
    <a:srgbClr val="F7F7FF"/>
    <a:srgbClr val="FFFFEF"/>
    <a:srgbClr val="FBFFF3"/>
    <a:srgbClr val="1935CA"/>
    <a:srgbClr val="1935B8"/>
    <a:srgbClr val="1935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601C4-3458-423C-9453-F3B7DE87C988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0337B-7E99-45AC-AE41-453E0416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00337B-7E99-45AC-AE41-453E04160F4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21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1.png"/><Relationship Id="rId7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tohokukanko.jp/manabi/itineraries/detail_225.html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D2B4A18-C046-2C27-410F-6052ACC0C0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31" t="26097" r="12231"/>
          <a:stretch/>
        </p:blipFill>
        <p:spPr>
          <a:xfrm>
            <a:off x="5311608" y="3772035"/>
            <a:ext cx="3566995" cy="2845164"/>
          </a:xfrm>
          <a:prstGeom prst="rect">
            <a:avLst/>
          </a:prstGeom>
          <a:ln>
            <a:noFill/>
          </a:ln>
        </p:spPr>
      </p:pic>
      <p:sp>
        <p:nvSpPr>
          <p:cNvPr id="7" name="正方形/長方形 6"/>
          <p:cNvSpPr/>
          <p:nvPr/>
        </p:nvSpPr>
        <p:spPr>
          <a:xfrm>
            <a:off x="0" y="548680"/>
            <a:ext cx="9144000" cy="71437"/>
          </a:xfrm>
          <a:prstGeom prst="rect">
            <a:avLst/>
          </a:prstGeom>
          <a:solidFill>
            <a:srgbClr val="FE5226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23" y="53039"/>
            <a:ext cx="838773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fontAlgn="base"/>
            <a:r>
              <a:rPr lang="ja-JP" altLang="en-US" sz="2200" b="1" u="sng" dirty="0">
                <a:solidFill>
                  <a:srgbClr val="FE52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大熊・双葉・浪江 → 富岡・浪江コース　　</a:t>
            </a:r>
            <a:r>
              <a:rPr lang="en-US" altLang="ja-JP" b="1" u="sng" dirty="0">
                <a:solidFill>
                  <a:srgbClr val="FE52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u="sng" dirty="0">
                <a:solidFill>
                  <a:srgbClr val="FE52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津波・原子力災害学習</a:t>
            </a:r>
            <a:r>
              <a:rPr lang="en-US" altLang="ja-JP" b="1" u="sng" dirty="0">
                <a:solidFill>
                  <a:srgbClr val="FE52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u="sng" dirty="0">
                <a:solidFill>
                  <a:srgbClr val="FE52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b="1" u="sng" dirty="0">
              <a:solidFill>
                <a:srgbClr val="FE5226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554F7A14-23A1-3139-649C-CE39AE8C25C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46211" b="8493"/>
          <a:stretch/>
        </p:blipFill>
        <p:spPr>
          <a:xfrm>
            <a:off x="6630125" y="1770251"/>
            <a:ext cx="2516341" cy="1685036"/>
          </a:xfrm>
          <a:prstGeom prst="rect">
            <a:avLst/>
          </a:prstGeom>
        </p:spPr>
      </p:pic>
      <p:sp>
        <p:nvSpPr>
          <p:cNvPr id="12" name="楕円 11">
            <a:extLst>
              <a:ext uri="{FF2B5EF4-FFF2-40B4-BE49-F238E27FC236}">
                <a16:creationId xmlns:a16="http://schemas.microsoft.com/office/drawing/2014/main" id="{80DB8C9C-D036-4406-44BB-4ACC6AB51D87}"/>
              </a:ext>
            </a:extLst>
          </p:cNvPr>
          <p:cNvSpPr/>
          <p:nvPr/>
        </p:nvSpPr>
        <p:spPr>
          <a:xfrm>
            <a:off x="8492679" y="2792606"/>
            <a:ext cx="262175" cy="354571"/>
          </a:xfrm>
          <a:prstGeom prst="ellipse">
            <a:avLst/>
          </a:prstGeom>
          <a:noFill/>
          <a:ln w="38100">
            <a:solidFill>
              <a:srgbClr val="FE52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吹き出し: 円形 5">
            <a:extLst>
              <a:ext uri="{FF2B5EF4-FFF2-40B4-BE49-F238E27FC236}">
                <a16:creationId xmlns:a16="http://schemas.microsoft.com/office/drawing/2014/main" id="{4B544C78-B82E-6B66-2FB0-3AB64A2E4AAC}"/>
              </a:ext>
            </a:extLst>
          </p:cNvPr>
          <p:cNvSpPr/>
          <p:nvPr/>
        </p:nvSpPr>
        <p:spPr>
          <a:xfrm>
            <a:off x="5155761" y="1544533"/>
            <a:ext cx="2527689" cy="812583"/>
          </a:xfrm>
          <a:prstGeom prst="wedgeEllipseCallout">
            <a:avLst>
              <a:gd name="adj1" fmla="val 73556"/>
              <a:gd name="adj2" fmla="val 124941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郡山</a:t>
            </a: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駅 </a:t>
            </a:r>
            <a:r>
              <a:rPr lang="en-US" altLang="ja-JP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</a:t>
            </a:r>
            <a:endParaRPr lang="en-US" altLang="ja-JP" sz="1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郡山</a:t>
            </a:r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駅 </a:t>
            </a:r>
            <a:r>
              <a:rPr lang="en-US" altLang="ja-JP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OUT</a:t>
            </a:r>
            <a:endParaRPr lang="ja-JP" altLang="en-US" sz="1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9249C7E-25BE-69DC-01CE-F34BE4D94CC1}"/>
              </a:ext>
            </a:extLst>
          </p:cNvPr>
          <p:cNvSpPr txBox="1"/>
          <p:nvPr/>
        </p:nvSpPr>
        <p:spPr>
          <a:xfrm>
            <a:off x="5574246" y="3870268"/>
            <a:ext cx="1055879" cy="307777"/>
          </a:xfrm>
          <a:prstGeom prst="rect">
            <a:avLst/>
          </a:prstGeom>
          <a:solidFill>
            <a:srgbClr val="FE5226"/>
          </a:solidFill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１日目</a:t>
            </a:r>
            <a:endParaRPr kumimoji="1" lang="en-US" altLang="ja-JP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7F3DFB6-FEB0-608A-032E-2B24DBA19410}"/>
              </a:ext>
            </a:extLst>
          </p:cNvPr>
          <p:cNvSpPr txBox="1"/>
          <p:nvPr/>
        </p:nvSpPr>
        <p:spPr>
          <a:xfrm>
            <a:off x="5574247" y="4224534"/>
            <a:ext cx="1055878" cy="307777"/>
          </a:xfrm>
          <a:prstGeom prst="rect">
            <a:avLst/>
          </a:prstGeom>
          <a:solidFill>
            <a:srgbClr val="25C6FF"/>
          </a:solidFill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２日目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1" name="四角形: 角を丸くする 80">
            <a:extLst>
              <a:ext uri="{FF2B5EF4-FFF2-40B4-BE49-F238E27FC236}">
                <a16:creationId xmlns:a16="http://schemas.microsoft.com/office/drawing/2014/main" id="{D20E031B-D2E4-31B5-1CA2-D7A516F034E3}"/>
              </a:ext>
            </a:extLst>
          </p:cNvPr>
          <p:cNvSpPr/>
          <p:nvPr/>
        </p:nvSpPr>
        <p:spPr>
          <a:xfrm>
            <a:off x="5207223" y="716119"/>
            <a:ext cx="3885260" cy="438439"/>
          </a:xfrm>
          <a:prstGeom prst="roundRect">
            <a:avLst/>
          </a:prstGeom>
          <a:solidFill>
            <a:srgbClr val="0070C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行程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マップ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749CF262-CC76-269C-3FF2-59719BC3467C}"/>
              </a:ext>
            </a:extLst>
          </p:cNvPr>
          <p:cNvSpPr/>
          <p:nvPr/>
        </p:nvSpPr>
        <p:spPr>
          <a:xfrm>
            <a:off x="84418" y="714308"/>
            <a:ext cx="5024095" cy="438439"/>
          </a:xfrm>
          <a:prstGeom prst="roundRect">
            <a:avLst/>
          </a:prstGeom>
          <a:solidFill>
            <a:srgbClr val="FE5226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モデルコース</a:t>
            </a:r>
            <a:endParaRPr kumimoji="1" lang="en-US" altLang="ja-JP" sz="2000" b="1" dirty="0"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EC7D97-BE81-BE27-A4C2-98A191EF4E84}"/>
              </a:ext>
            </a:extLst>
          </p:cNvPr>
          <p:cNvSpPr/>
          <p:nvPr/>
        </p:nvSpPr>
        <p:spPr>
          <a:xfrm>
            <a:off x="620932" y="6311384"/>
            <a:ext cx="3951068" cy="416789"/>
          </a:xfrm>
          <a:prstGeom prst="rect">
            <a:avLst/>
          </a:prstGeom>
          <a:ln w="19050">
            <a:solidFill>
              <a:srgbClr val="FE5226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 b="1" u="sng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6"/>
              </a:rPr>
              <a:t>詳細情報はココをクリック ☝</a:t>
            </a:r>
            <a:endParaRPr kumimoji="1" lang="ja-JP" altLang="en-US" sz="1800" u="sng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E31D6AE-F214-C6C1-CA08-9995E5183C33}"/>
              </a:ext>
            </a:extLst>
          </p:cNvPr>
          <p:cNvSpPr txBox="1"/>
          <p:nvPr/>
        </p:nvSpPr>
        <p:spPr>
          <a:xfrm>
            <a:off x="6630125" y="5317233"/>
            <a:ext cx="1169217" cy="257369"/>
          </a:xfrm>
          <a:prstGeom prst="rect">
            <a:avLst/>
          </a:prstGeom>
          <a:solidFill>
            <a:srgbClr val="25C6FF"/>
          </a:solidFill>
          <a:ln w="12700">
            <a:solidFill>
              <a:schemeClr val="bg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⑦とみおかアーカイブ・ミュージアム</a:t>
            </a:r>
            <a:endParaRPr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⑧富岡町フィールドワーク</a:t>
            </a:r>
            <a:endParaRPr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9" name="コネクタ: 曲線 28">
            <a:extLst>
              <a:ext uri="{FF2B5EF4-FFF2-40B4-BE49-F238E27FC236}">
                <a16:creationId xmlns:a16="http://schemas.microsoft.com/office/drawing/2014/main" id="{01A83E81-0B71-D109-9FB2-07836ADE61F3}"/>
              </a:ext>
            </a:extLst>
          </p:cNvPr>
          <p:cNvCxnSpPr>
            <a:cxnSpLocks/>
          </p:cNvCxnSpPr>
          <p:nvPr/>
        </p:nvCxnSpPr>
        <p:spPr>
          <a:xfrm rot="5400000">
            <a:off x="7600349" y="5328710"/>
            <a:ext cx="626779" cy="42715"/>
          </a:xfrm>
          <a:prstGeom prst="curvedConnector3">
            <a:avLst>
              <a:gd name="adj1" fmla="val 73099"/>
            </a:avLst>
          </a:prstGeom>
          <a:ln w="12700">
            <a:solidFill>
              <a:srgbClr val="FFFF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2" name="楕円 51">
            <a:extLst>
              <a:ext uri="{FF2B5EF4-FFF2-40B4-BE49-F238E27FC236}">
                <a16:creationId xmlns:a16="http://schemas.microsoft.com/office/drawing/2014/main" id="{D406F282-E907-D28C-789D-D033E527113E}"/>
              </a:ext>
            </a:extLst>
          </p:cNvPr>
          <p:cNvSpPr/>
          <p:nvPr/>
        </p:nvSpPr>
        <p:spPr>
          <a:xfrm>
            <a:off x="7807811" y="5663455"/>
            <a:ext cx="87758" cy="82254"/>
          </a:xfrm>
          <a:prstGeom prst="ellipse">
            <a:avLst/>
          </a:prstGeom>
          <a:solidFill>
            <a:srgbClr val="FE5226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33D3FEA8-D71C-9AEC-88B8-9A37EA2FBFD0}"/>
              </a:ext>
            </a:extLst>
          </p:cNvPr>
          <p:cNvSpPr/>
          <p:nvPr/>
        </p:nvSpPr>
        <p:spPr>
          <a:xfrm>
            <a:off x="7820375" y="5300073"/>
            <a:ext cx="87758" cy="82254"/>
          </a:xfrm>
          <a:prstGeom prst="ellipse">
            <a:avLst/>
          </a:prstGeom>
          <a:solidFill>
            <a:srgbClr val="25C6FF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FF1CF796-0E6B-1AD7-4A74-5835301D13EB}"/>
              </a:ext>
            </a:extLst>
          </p:cNvPr>
          <p:cNvSpPr/>
          <p:nvPr/>
        </p:nvSpPr>
        <p:spPr>
          <a:xfrm>
            <a:off x="7848501" y="4960916"/>
            <a:ext cx="87758" cy="82254"/>
          </a:xfrm>
          <a:prstGeom prst="ellipse">
            <a:avLst/>
          </a:prstGeom>
          <a:solidFill>
            <a:srgbClr val="FE5226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1B886EB3-ED7E-6A94-A9EE-6F9462BA2CC7}"/>
              </a:ext>
            </a:extLst>
          </p:cNvPr>
          <p:cNvSpPr/>
          <p:nvPr/>
        </p:nvSpPr>
        <p:spPr>
          <a:xfrm>
            <a:off x="6342243" y="5013176"/>
            <a:ext cx="87758" cy="82254"/>
          </a:xfrm>
          <a:prstGeom prst="ellipse">
            <a:avLst/>
          </a:prstGeom>
          <a:solidFill>
            <a:srgbClr val="FE5226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63" name="コネクタ: 曲線 62">
            <a:extLst>
              <a:ext uri="{FF2B5EF4-FFF2-40B4-BE49-F238E27FC236}">
                <a16:creationId xmlns:a16="http://schemas.microsoft.com/office/drawing/2014/main" id="{554CF973-2FD2-DAA2-2235-938C2C38D4E2}"/>
              </a:ext>
            </a:extLst>
          </p:cNvPr>
          <p:cNvCxnSpPr>
            <a:cxnSpLocks/>
            <a:endCxn id="14" idx="2"/>
          </p:cNvCxnSpPr>
          <p:nvPr/>
        </p:nvCxnSpPr>
        <p:spPr>
          <a:xfrm>
            <a:off x="6495408" y="5043170"/>
            <a:ext cx="1374280" cy="165857"/>
          </a:xfrm>
          <a:prstGeom prst="curvedConnector3">
            <a:avLst>
              <a:gd name="adj1" fmla="val 69961"/>
            </a:avLst>
          </a:prstGeom>
          <a:ln w="190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5BF8C385-61B6-F376-9EED-6CBA743B47D0}"/>
              </a:ext>
            </a:extLst>
          </p:cNvPr>
          <p:cNvSpPr txBox="1"/>
          <p:nvPr/>
        </p:nvSpPr>
        <p:spPr>
          <a:xfrm>
            <a:off x="7919949" y="5700064"/>
            <a:ext cx="605263" cy="165036"/>
          </a:xfrm>
          <a:prstGeom prst="rect">
            <a:avLst/>
          </a:prstGeom>
          <a:solidFill>
            <a:srgbClr val="FE5226"/>
          </a:solidFill>
          <a:ln w="12700">
            <a:solidFill>
              <a:schemeClr val="bg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kumimoji="1"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⑥</a:t>
            </a:r>
            <a:r>
              <a:rPr kumimoji="1" lang="en-US" altLang="ja-JP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</a:t>
            </a:r>
            <a:r>
              <a:rPr kumimoji="1"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ヴィレッジ</a:t>
            </a:r>
            <a:endParaRPr kumimoji="1"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03D5DF43-372B-0AA0-D8BB-B8E91E149E92}"/>
              </a:ext>
            </a:extLst>
          </p:cNvPr>
          <p:cNvCxnSpPr>
            <a:cxnSpLocks/>
          </p:cNvCxnSpPr>
          <p:nvPr/>
        </p:nvCxnSpPr>
        <p:spPr>
          <a:xfrm flipV="1">
            <a:off x="7890540" y="5023846"/>
            <a:ext cx="3680" cy="149796"/>
          </a:xfrm>
          <a:prstGeom prst="straightConnector1">
            <a:avLst/>
          </a:prstGeom>
          <a:ln w="127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009B139-4907-4F63-7C3B-B81765B95384}"/>
              </a:ext>
            </a:extLst>
          </p:cNvPr>
          <p:cNvSpPr txBox="1"/>
          <p:nvPr/>
        </p:nvSpPr>
        <p:spPr>
          <a:xfrm>
            <a:off x="5749149" y="4889605"/>
            <a:ext cx="566741" cy="369332"/>
          </a:xfrm>
          <a:prstGeom prst="rect">
            <a:avLst/>
          </a:prstGeom>
          <a:solidFill>
            <a:srgbClr val="FE5226"/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郡山</a:t>
            </a:r>
            <a:r>
              <a:rPr kumimoji="1"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駅</a:t>
            </a:r>
            <a:endParaRPr kumimoji="1"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出発地点</a:t>
            </a:r>
            <a:r>
              <a:rPr kumimoji="1" lang="en-US" altLang="ja-JP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lang="en-US" altLang="ja-JP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終了地点</a:t>
            </a:r>
            <a:r>
              <a:rPr lang="en-US" altLang="ja-JP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7E2476C7-CE29-3DAE-5EA0-00DC194FE9FC}"/>
              </a:ext>
            </a:extLst>
          </p:cNvPr>
          <p:cNvSpPr/>
          <p:nvPr/>
        </p:nvSpPr>
        <p:spPr>
          <a:xfrm>
            <a:off x="7869688" y="5167900"/>
            <a:ext cx="87758" cy="82254"/>
          </a:xfrm>
          <a:prstGeom prst="ellipse">
            <a:avLst/>
          </a:prstGeom>
          <a:solidFill>
            <a:srgbClr val="FE5226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2" name="コネクタ: 曲線 41">
            <a:extLst>
              <a:ext uri="{FF2B5EF4-FFF2-40B4-BE49-F238E27FC236}">
                <a16:creationId xmlns:a16="http://schemas.microsoft.com/office/drawing/2014/main" id="{0313213D-705E-B42C-2F6A-CA57DAF860FC}"/>
              </a:ext>
            </a:extLst>
          </p:cNvPr>
          <p:cNvCxnSpPr>
            <a:cxnSpLocks/>
          </p:cNvCxnSpPr>
          <p:nvPr/>
        </p:nvCxnSpPr>
        <p:spPr>
          <a:xfrm rot="16200000" flipV="1">
            <a:off x="7636042" y="5091888"/>
            <a:ext cx="402972" cy="8602"/>
          </a:xfrm>
          <a:prstGeom prst="curvedConnector3">
            <a:avLst>
              <a:gd name="adj1" fmla="val 50000"/>
            </a:avLst>
          </a:prstGeom>
          <a:ln w="12700">
            <a:solidFill>
              <a:srgbClr val="FFFF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E20756E9-C8F6-E55D-3424-15D6980C8AAA}"/>
              </a:ext>
            </a:extLst>
          </p:cNvPr>
          <p:cNvCxnSpPr>
            <a:cxnSpLocks/>
            <a:endCxn id="73" idx="7"/>
          </p:cNvCxnSpPr>
          <p:nvPr/>
        </p:nvCxnSpPr>
        <p:spPr>
          <a:xfrm flipV="1">
            <a:off x="7913567" y="4909303"/>
            <a:ext cx="111189" cy="76063"/>
          </a:xfrm>
          <a:prstGeom prst="straightConnector1">
            <a:avLst/>
          </a:prstGeom>
          <a:ln w="127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AB0F116-574E-820B-AF71-EE3FFD32C483}"/>
              </a:ext>
            </a:extLst>
          </p:cNvPr>
          <p:cNvSpPr txBox="1"/>
          <p:nvPr/>
        </p:nvSpPr>
        <p:spPr>
          <a:xfrm>
            <a:off x="8007103" y="5138262"/>
            <a:ext cx="771855" cy="276999"/>
          </a:xfrm>
          <a:prstGeom prst="rect">
            <a:avLst/>
          </a:prstGeom>
          <a:solidFill>
            <a:srgbClr val="FE5226"/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中間貯蔵</a:t>
            </a:r>
            <a:endParaRPr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工事情報センター</a:t>
            </a:r>
            <a:endParaRPr kumimoji="1"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487AC26C-5573-6240-D90F-248452FF2272}"/>
              </a:ext>
            </a:extLst>
          </p:cNvPr>
          <p:cNvCxnSpPr>
            <a:cxnSpLocks/>
            <a:endCxn id="53" idx="4"/>
          </p:cNvCxnSpPr>
          <p:nvPr/>
        </p:nvCxnSpPr>
        <p:spPr>
          <a:xfrm flipV="1">
            <a:off x="7842764" y="5382327"/>
            <a:ext cx="21490" cy="264802"/>
          </a:xfrm>
          <a:prstGeom prst="straightConnector1">
            <a:avLst/>
          </a:prstGeom>
          <a:ln w="127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楕円 69">
            <a:extLst>
              <a:ext uri="{FF2B5EF4-FFF2-40B4-BE49-F238E27FC236}">
                <a16:creationId xmlns:a16="http://schemas.microsoft.com/office/drawing/2014/main" id="{F19F5108-912B-3CD2-346D-CFF0934563A1}"/>
              </a:ext>
            </a:extLst>
          </p:cNvPr>
          <p:cNvSpPr/>
          <p:nvPr/>
        </p:nvSpPr>
        <p:spPr>
          <a:xfrm>
            <a:off x="7806462" y="4807351"/>
            <a:ext cx="87758" cy="82254"/>
          </a:xfrm>
          <a:prstGeom prst="ellipse">
            <a:avLst/>
          </a:prstGeom>
          <a:solidFill>
            <a:srgbClr val="25C6FF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7CFBBFFD-845C-C646-9BB9-4AFB1AA18C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784761"/>
              </p:ext>
            </p:extLst>
          </p:nvPr>
        </p:nvGraphicFramePr>
        <p:xfrm>
          <a:off x="-94062" y="1342820"/>
          <a:ext cx="5198959" cy="4858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6980062" imgH="6522594" progId="Excel.Sheet.12">
                  <p:embed/>
                </p:oleObj>
              </mc:Choice>
              <mc:Fallback>
                <p:oleObj name="Worksheet" r:id="rId7" imgW="6980062" imgH="652259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-94062" y="1342820"/>
                        <a:ext cx="5198959" cy="48584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吹き出し: 四角形 22">
            <a:extLst>
              <a:ext uri="{FF2B5EF4-FFF2-40B4-BE49-F238E27FC236}">
                <a16:creationId xmlns:a16="http://schemas.microsoft.com/office/drawing/2014/main" id="{46A4582D-B352-2119-0511-B1B0F61A5071}"/>
              </a:ext>
            </a:extLst>
          </p:cNvPr>
          <p:cNvSpPr/>
          <p:nvPr/>
        </p:nvSpPr>
        <p:spPr>
          <a:xfrm>
            <a:off x="7755243" y="4307750"/>
            <a:ext cx="1278587" cy="340088"/>
          </a:xfrm>
          <a:prstGeom prst="wedgeRectCallout">
            <a:avLst>
              <a:gd name="adj1" fmla="val -30071"/>
              <a:gd name="adj2" fmla="val 127851"/>
            </a:avLst>
          </a:prstGeom>
          <a:solidFill>
            <a:srgbClr val="FE5226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③震災遺構浪江町立請戸小学校</a:t>
            </a:r>
            <a:endParaRPr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④大平山霊園</a:t>
            </a:r>
            <a:endParaRPr kumimoji="1"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3" name="楕円 72">
            <a:extLst>
              <a:ext uri="{FF2B5EF4-FFF2-40B4-BE49-F238E27FC236}">
                <a16:creationId xmlns:a16="http://schemas.microsoft.com/office/drawing/2014/main" id="{07CF7BF1-7213-1B93-80BD-F8F1492B9F39}"/>
              </a:ext>
            </a:extLst>
          </p:cNvPr>
          <p:cNvSpPr/>
          <p:nvPr/>
        </p:nvSpPr>
        <p:spPr>
          <a:xfrm>
            <a:off x="7949850" y="4897257"/>
            <a:ext cx="87758" cy="82254"/>
          </a:xfrm>
          <a:prstGeom prst="ellipse">
            <a:avLst/>
          </a:prstGeom>
          <a:solidFill>
            <a:srgbClr val="FE5226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吹き出し: 四角形 32">
            <a:extLst>
              <a:ext uri="{FF2B5EF4-FFF2-40B4-BE49-F238E27FC236}">
                <a16:creationId xmlns:a16="http://schemas.microsoft.com/office/drawing/2014/main" id="{A934EDCD-7E8E-75CC-53B6-07730DAD39EF}"/>
              </a:ext>
            </a:extLst>
          </p:cNvPr>
          <p:cNvSpPr/>
          <p:nvPr/>
        </p:nvSpPr>
        <p:spPr>
          <a:xfrm>
            <a:off x="6368376" y="4706997"/>
            <a:ext cx="1389540" cy="258638"/>
          </a:xfrm>
          <a:prstGeom prst="wedgeRectCallout">
            <a:avLst>
              <a:gd name="adj1" fmla="val 59048"/>
              <a:gd name="adj2" fmla="val 65151"/>
            </a:avLst>
          </a:prstGeom>
          <a:solidFill>
            <a:srgbClr val="FE5226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②双葉町産業交流センター</a:t>
            </a:r>
            <a:endParaRPr kumimoji="1"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⑤東日本大震災・原子力災害伝承館</a:t>
            </a:r>
            <a:endParaRPr kumimoji="1"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吹き出し: 四角形 40">
            <a:extLst>
              <a:ext uri="{FF2B5EF4-FFF2-40B4-BE49-F238E27FC236}">
                <a16:creationId xmlns:a16="http://schemas.microsoft.com/office/drawing/2014/main" id="{86ECF190-0D4B-7022-B102-823AA6A5CF3E}"/>
              </a:ext>
            </a:extLst>
          </p:cNvPr>
          <p:cNvSpPr/>
          <p:nvPr/>
        </p:nvSpPr>
        <p:spPr>
          <a:xfrm>
            <a:off x="7014268" y="4449431"/>
            <a:ext cx="687793" cy="180784"/>
          </a:xfrm>
          <a:prstGeom prst="wedgeRectCallout">
            <a:avLst>
              <a:gd name="adj1" fmla="val 66249"/>
              <a:gd name="adj2" fmla="val 159989"/>
            </a:avLst>
          </a:prstGeom>
          <a:solidFill>
            <a:srgbClr val="25C6FF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⑨道の駅なみえ</a:t>
            </a:r>
            <a:endParaRPr kumimoji="1" lang="en-US" altLang="ja-JP" sz="6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10697</TotalTime>
  <Words>87</Words>
  <Application>Microsoft Office PowerPoint</Application>
  <PresentationFormat>画面に合わせる (4:3)</PresentationFormat>
  <Paragraphs>22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HGP明朝B</vt:lpstr>
      <vt:lpstr>Meiryo UI</vt:lpstr>
      <vt:lpstr>游ゴシック</vt:lpstr>
      <vt:lpstr>Arial</vt:lpstr>
      <vt:lpstr>Calibri</vt:lpstr>
      <vt:lpstr>Office ​​テーマ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東北観光推進機構 一般社団法人</cp:lastModifiedBy>
  <cp:revision>65</cp:revision>
  <cp:lastPrinted>2024-02-13T05:20:37Z</cp:lastPrinted>
  <dcterms:created xsi:type="dcterms:W3CDTF">2018-03-29T05:15:50Z</dcterms:created>
  <dcterms:modified xsi:type="dcterms:W3CDTF">2024-04-04T08:25:08Z</dcterms:modified>
</cp:coreProperties>
</file>